
<file path=[Content_Types].xml><?xml version="1.0" encoding="utf-8"?>
<Types xmlns="http://schemas.openxmlformats.org/package/2006/content-types">
  <Default Extension="emf" ContentType="image/x-emf"/>
  <Default Extension="gif" ContentType="image/gif"/>
  <Default Extension="glb" ContentType="model/gltf.binary"/>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ink/ink1.xml" ContentType="application/inkml+xml"/>
  <Override PartName="/ppt/ink/ink2.xml" ContentType="application/inkml+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67" r:id="rId4"/>
  </p:sldMasterIdLst>
  <p:notesMasterIdLst>
    <p:notesMasterId r:id="rId22"/>
  </p:notesMasterIdLst>
  <p:handoutMasterIdLst>
    <p:handoutMasterId r:id="rId23"/>
  </p:handoutMasterIdLst>
  <p:sldIdLst>
    <p:sldId id="256" r:id="rId5"/>
    <p:sldId id="522" r:id="rId6"/>
    <p:sldId id="516" r:id="rId7"/>
    <p:sldId id="531" r:id="rId8"/>
    <p:sldId id="528" r:id="rId9"/>
    <p:sldId id="529" r:id="rId10"/>
    <p:sldId id="520" r:id="rId11"/>
    <p:sldId id="533" r:id="rId12"/>
    <p:sldId id="446" r:id="rId13"/>
    <p:sldId id="448" r:id="rId14"/>
    <p:sldId id="454" r:id="rId15"/>
    <p:sldId id="530" r:id="rId16"/>
    <p:sldId id="506" r:id="rId17"/>
    <p:sldId id="495" r:id="rId18"/>
    <p:sldId id="503" r:id="rId19"/>
    <p:sldId id="534" r:id="rId20"/>
    <p:sldId id="535" r:id="rId21"/>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ção Padrão" id="{705A73AD-B55F-1B4A-9B42-2EF2D7BF2902}">
          <p14:sldIdLst>
            <p14:sldId id="256"/>
            <p14:sldId id="522"/>
            <p14:sldId id="516"/>
            <p14:sldId id="531"/>
            <p14:sldId id="528"/>
            <p14:sldId id="529"/>
            <p14:sldId id="520"/>
            <p14:sldId id="533"/>
            <p14:sldId id="446"/>
            <p14:sldId id="448"/>
            <p14:sldId id="454"/>
            <p14:sldId id="530"/>
            <p14:sldId id="506"/>
            <p14:sldId id="495"/>
            <p14:sldId id="503"/>
            <p14:sldId id="534"/>
            <p14:sldId id="535"/>
          </p14:sldIdLst>
        </p14:section>
      </p14:sectionLst>
    </p:ex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E6D431E-AD5D-AA9A-345A-1683EEB048B9}" name="Ernane De Freitas Martins" initials="EM" userId="S::edefreitas@icn2.net::b002c5fc-aae6-4110-974b-6fa2316b9273" providerId="AD"/>
  <p188:author id="{750E1635-0877-9278-14C4-BA3D80C1639E}" name="Ernane De Freitas Martins" initials="EDFM" userId="S::ernane.de.freitas.martins@rmit.edu.au::58b7a150-1ed4-49b4-95b9-63cf5ff76e8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AA12B"/>
    <a:srgbClr val="25FF00"/>
    <a:srgbClr val="FFC000"/>
    <a:srgbClr val="4AE20E"/>
    <a:srgbClr val="FF7F0F"/>
    <a:srgbClr val="0033FF"/>
    <a:srgbClr val="000000"/>
    <a:srgbClr val="1E77B4"/>
    <a:srgbClr val="00B050"/>
    <a:srgbClr val="026EB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1"/>
    <p:restoredTop sz="96681" autoAdjust="0"/>
  </p:normalViewPr>
  <p:slideViewPr>
    <p:cSldViewPr snapToGrid="0">
      <p:cViewPr varScale="1">
        <p:scale>
          <a:sx n="155" d="100"/>
          <a:sy n="155" d="100"/>
        </p:scale>
        <p:origin x="208" y="328"/>
      </p:cViewPr>
      <p:guideLst>
        <p:guide orient="horz" pos="1620"/>
        <p:guide pos="288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handoutMaster" Target="handoutMasters/handoutMaster1.xml"/><Relationship Id="rId28"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2C4A6C1-4344-0C4B-9D53-369FCC55B09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sz="900">
              <a:latin typeface="Arial" panose="020B0604020202020204" pitchFamily="34" charset="0"/>
              <a:cs typeface="Arial" panose="020B0604020202020204" pitchFamily="34" charset="0"/>
            </a:endParaRPr>
          </a:p>
        </p:txBody>
      </p:sp>
      <p:sp>
        <p:nvSpPr>
          <p:cNvPr id="3" name="Date Placeholder 2">
            <a:extLst>
              <a:ext uri="{FF2B5EF4-FFF2-40B4-BE49-F238E27FC236}">
                <a16:creationId xmlns:a16="http://schemas.microsoft.com/office/drawing/2014/main" id="{47D81743-0099-3C49-9B9A-7A273B268C2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A8AC0C4-793E-0B4A-A9DA-92AA550B1CCD}" type="datetimeFigureOut">
              <a:rPr lang="en-AU" sz="900" smtClean="0">
                <a:latin typeface="Arial" panose="020B0604020202020204" pitchFamily="34" charset="0"/>
                <a:cs typeface="Arial" panose="020B0604020202020204" pitchFamily="34" charset="0"/>
              </a:rPr>
              <a:t>2/6/2025</a:t>
            </a:fld>
            <a:endParaRPr lang="en-AU" sz="900">
              <a:latin typeface="Arial" panose="020B0604020202020204" pitchFamily="34" charset="0"/>
              <a:cs typeface="Arial" panose="020B0604020202020204" pitchFamily="34" charset="0"/>
            </a:endParaRPr>
          </a:p>
        </p:txBody>
      </p:sp>
      <p:sp>
        <p:nvSpPr>
          <p:cNvPr id="4" name="Footer Placeholder 3">
            <a:extLst>
              <a:ext uri="{FF2B5EF4-FFF2-40B4-BE49-F238E27FC236}">
                <a16:creationId xmlns:a16="http://schemas.microsoft.com/office/drawing/2014/main" id="{07518F3E-82CF-D243-A06F-B9398A0C13C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sz="900">
              <a:latin typeface="Arial" panose="020B0604020202020204" pitchFamily="34" charset="0"/>
              <a:cs typeface="Arial" panose="020B0604020202020204" pitchFamily="34" charset="0"/>
            </a:endParaRPr>
          </a:p>
        </p:txBody>
      </p:sp>
      <p:sp>
        <p:nvSpPr>
          <p:cNvPr id="5" name="Slide Number Placeholder 4">
            <a:extLst>
              <a:ext uri="{FF2B5EF4-FFF2-40B4-BE49-F238E27FC236}">
                <a16:creationId xmlns:a16="http://schemas.microsoft.com/office/drawing/2014/main" id="{F87E2A07-BCF7-1E4C-8AC6-E29D86AC0A1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2806503-2009-2A4D-ABC5-13BC7FCAC710}" type="slidenum">
              <a:rPr lang="en-AU" sz="900" smtClean="0">
                <a:latin typeface="Arial" panose="020B0604020202020204" pitchFamily="34" charset="0"/>
                <a:cs typeface="Arial" panose="020B0604020202020204" pitchFamily="34" charset="0"/>
              </a:rPr>
              <a:t>‹#›</a:t>
            </a:fld>
            <a:endParaRPr lang="en-AU" sz="9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10117587"/>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08T09:24:30.837"/>
    </inkml:context>
    <inkml:brush xml:id="br0">
      <inkml:brushProperty name="width" value="0.35" units="cm"/>
      <inkml:brushProperty name="height" value="0.35" units="cm"/>
      <inkml:brushProperty name="color" value="#FFFFFF"/>
    </inkml:brush>
  </inkml:definitions>
  <inkml:trace contextRef="#ctx0" brushRef="#br0">6558 5584 24575,'-1'-40'0,"-2"4"0,-1 12 0,-2 4 0,-1 3 0,-2 1 0,-2-2 0,-2-3 0,1 1 0,0 0 0,2 2 0,2 3 0,0 1 0,1 2 0,0-2 0,0-1 0,-3-2 0,1-1 0,-2 0 0,1-1 0,1 1 0,-1 0 0,2 1 0,0-2 0,3 1 0,0 2 0,1 2 0,2 3 0,1 0 0,0 1 0,-1-2 0,0-5 0,1-1 0,1-4 0,0-1 0,0 1 0,0 0 0,0 2 0,0 0 0,0 2 0,0 1 0,0 1 0,2 2 0,0 0 0,-1 4 0,0 2 0,0-4 0,1 2 0,0-3 0,-1 5 0,0 0 0,3 0 0,2-1 0,2-2 0,3 2 0,-1-1 0,-1 2 0,-3 3 0,-2-10 0,-1 5 0,-1-12 0,0 4 0,-2 2 0,0 0 0,0 4 0,0 3 0,-8 0 0,-4 2 0,-4-2 0,-2 3 0,4-1 0,4 0 0,1 1 0,4 1 0,2-7 0,2 5 0,5-7 0,2 4 0,3 0 0,1-1 0,1-1 0,-1-1 0,-1 2 0,-2 1 0,-3 3 0,-2-4 0,-1 3 0,1-7 0,-1 2 0,1-2 0,-2 1 0,2 2 0,-1 0 0,1-2 0,-1 2 0,-1-1 0,0 1 0,0 1 0,-1 1 0,-1 0 0,-1 1 0,0 1 0,1-1 0,1 0 0,1 0 0,0-1 0,0 0 0,0 1 0,0-1 0,0 2 0,0-2 0,0 1 0,0-2 0,0 1 0,0-1 0,0-1 0,0-2 0,0 2 0,0-1 0,0 1 0,-1 1 0,-2-1 0,0-2 0,0 0 0,2-2 0,0-1 0,1-1 0,0-1 0,1 3 0,2 2 0,0 4 0,0 3 0,-1-6 0,-2 1 0,0-9 0,0 1 0,0-2 0,0 0 0,0 1 0,-1 2 0,-2 3 0,-2 2 0,-2 3 0,-1 2 0,-1 1 0,1 2 0,1 0 0,4-3 0,0 0 0,3-6 0,0 0 0,0-3 0,0 2 0,0 3 0,0 4 0,7-1 0,0 2 0,7-5 0,-2 1 0,0-2 0,0 0 0,-3 1 0,-1 2 0,-3 4 0,-1-5 0,0-1 0,1-5 0,3 1 0,0 2 0,-1 5 0,-4 4 0,-20 4 0,6 2 0,-11-1 0,16-1 0,1-1 0,-8 0 0,2 2 0,-9 1 0,4 0 0,0 0 0,1 0 0,4 0 0,4-1 0,4-11 0,2 3 0,1-6 0,0 6 0,1-1 0,4 1 0,1-2 0,2 2 0,-2 2 0,-2-1 0,2-1 0,-3 0 0,3-3 0,-3 1 0,2-2 0,2-3 0,0 0 0,-1 3 0,0 5 0,-3 2 0,-1-3 0,-15 1 0,6-2 0,-10 3 0,12 0 0,1-1 0,1-3 0,2 1 0,0-2 0,1 2 0,0-3 0,0-3 0,0-3 0,0-1 0,0 3 0,0 3 0,0 5 0,2 1 0,-15 3 0,6-2 0,-13 2 0,12 0 0,3-1 0,3-5 0,2-7 0,0-2 0,-1 1 0,0 4 0,-1 1 0,0-1 0,2-3 0,-2-1 0,1 1 0,-1-1 0,1 2 0,1 2 0,0 3 0,0 1 0,0 1 0,0-1 0,0-1 0,0 0 0,-1 1 0,-1 1 0,-1 2 0,-1 0 0,-1-1 0,-2-1 0,-2 0 0,0-2 0,-2-1 0,2 1 0,0 0 0,-2 0 0,1 0 0,-1-1 0,0 1 0,2 0 0,1 2 0,0 0 0,0 2 0,1 0 0,1-1 0,1 2 0,0-2 0,-1 4 0,-2-2 0,-3 3 0,1 1 0,-2 1 0,2 2 0,-1 0 0,0 0 0,-1 0 0,0 0 0,0 0 0,-1 0 0,1 0 0,0 1 0,-2 3 0,-2 4 0,-2 3 0,-2 2 0,2 0 0,2-2 0,2-1 0,4-2 0,0-1 0,1-1 0,1-1 0,1 0 0,0 1 0,0-1 0,-1 3 0,-1 1 0,0 2 0,0 1 0,0 0 0,1 0 0,0 0 0,2-2 0,-2 0 0,1 1 0,0 2 0,-2 4 0,-1 1 0,0 3 0,0 1 0,1 0 0,-2 0 0,-1 1 0,-1 0 0,-1 2 0,-2 3 0,0 0 0,1-2 0,0-3 0,4-6 0,1-3 0,1-2 0,-2 0 0,-4 2 0,-4 6 0,-5 3 0,0 0 0,1 0 0,4-4 0,5-4 0,4-4 0,3-2 0,-1 0 0,-1 4 0,-2 3 0,-1 2 0,0 2 0,1-2 0,2 0 0,-1-2 0,1 0 0,-1 0 0,0 1 0,0-1 0,0 0 0,0 4 0,0 0 0,0 4 0,-2 0 0,2-1 0,1-1 0,-1-2 0,2 1 0,-1 1 0,2 2 0,0 2 0,1 2 0,-1 0 0,3 0 0,-1 0 0,1-2 0,0-2 0,0-5 0,-1-5 0,1-4 0,1-4 0,-4 2 0,1 0 0,-6 6 0,2 1 0,-2 3 0,0 4 0,0 0 0,-1 4 0,-1 0 0,2 0 0,-2 4 0,-1 3 0,-1 5 0,-1 2 0,2 3 0,1 0 0,3-9 0,4-8 0,4-11 0,0-1 0,1 1 0,-4 5 0,-2 0 0,-2-1 0,-1 1 0,1 0 0,0-2 0,2-1 0,0-4 0,2-2 0,0 0 0,0-1 0,-3 3 0,-3 3 0,-2 5 0,-1-1 0,0 1 0,-1-3 0,0-3 0,-2 1 0,-3 2 0,-1 3 0,-2 2 0,0-1 0,1 1 0,0 0 0,0 2 0,1 0 0,-1-1 0,3-2 0,6-5 0,3-6 0,2-2 0,-1 0 0,-6 5 0,-9 8 0,-10 9 0,-8 4 0,0 0 0,1-5 0,8-7 0,5-5 0,4-5 0,2-2 0,-1-1 0,-2-1 0,-3 0 0,-2-2 0,-1 1 0,1-2 0,0 3 0,-1 0 0,0 1 0,0 1 0,0-2 0,4-3 0,0-1 0,2 0 0,0 1 0,0 0 0,2 2 0,0 1 0,-2 1 0,-1 2 0,-3 1 0,0 1 0,1 0 0,1 0 0,4 0 0,2-3 0,-2-1 0,0-1 0,-3-2 0,-1 0 0,0 0 0,0 1 0,-3 0 0,-3 1 0,-3-3 0,-3-2 0,1-3 0,0-1 0,0 2 0,2 3 0,2 2 0,2 3 0,3 0 0,2-1 0,3-1 0,4-2 0,7 0 0,6 0 0,0 0 0,-15-2 0,-19-2 0,-9-3 0,-6-1 0,8 0 0,8-4 0,2-1 0,10-1 0,7 0 0,5 1 0,3 1 0,1-1 0,-1 0 0,-1 0 0,-1 0 0,-1 1 0,1 0 0,0 1 0,2-1 0,2-1 0,0-1 0,0-1 0,-2-1 0,0-1 0,-3 0 0,1 0 0,2 0 0,0 1 0,2-3 0,1 1 0,1 0 0,-1-2 0,1 0 0,1-2 0,-1 0 0,1 1 0,0 1 0,-1 1 0,1 0 0,1 1 0,0 0 0,1 1 0,1 1 0,0 0 0,0 1 0,1 0 0,0 0 0,1 0 0,0 0 0,0 1 0,-3-2 0,4 3 0,-3-1 0,1-5 0,0 2 0,-2-7 0,1 4 0,1-3 0,0 1 0,1 0 0,2 0 0,0 2 0,0 0 0,0 2 0,0-2 0,2 0 0,0-1 0,0-1 0,0-1 0,0 1 0,0 1 0,0 1 0,0 3 0,0 0 0,0 1 0,0-1 0,0 0 0,0 0 0,0 1 0,0-1 0,0 1 0,0-2 0,0 2 0,0 1 0,0-2 0,0 3 0,0-4 0,0 1 0,0-2 0,0-3 0,0 0 0,0 0 0,0 2 0,-1 2 0,-1 0 0,0 0 0,1 0 0,1 0 0,0-1 0,0-3 0,0 2 0,0-2 0,0 0 0,0 2 0,0 2 0,0 4 0,0-4 0,0 1 0,2-5 0,4 0 0,1 0 0,3 1 0,-1 1 0,-1 2 0,1-2 0,2-2 0,0-2 0,4-2 0,0 1 0,0 1 0,1 1 0,-1 1 0,0 0 0,-1 1 0,-2 1 0,2 0 0,3-3 0,2-2 0,4-4 0,0 0 0,0-1 0,-1 1 0,-1 2 0,0 1 0,-1 1 0,0-1 0,-1 1 0,0 1 0,-2 1 0,1 0 0,-1 2 0,-1 0 0,-2 3 0,-2 1 0,1 1 0,1 1 0,1-2 0,3 0 0,3 0 0,1 0 0,2 1 0,1 0 0,0 1 0,0-3 0,0 0 0,2-1 0,1-1 0,0 0 0,0 0 0,-2 0 0,0 1 0,-2 0 0,-1 3 0,-1 1 0,-2 0 0,0 2 0,-1 1 0,0 0 0,1 0 0,3 1 0,1 2 0,0 1 0,0 2 0,-2 0 0,0 0 0,-2 0 0,2 0 0,0 0 0,1 0 0,0 0 0,-1 0 0,0 0 0,0 0 0,-1 0 0,0 1 0,0 2 0,1 3 0,0 2 0,0 1 0,-2 0 0,0-2 0,-2 0 0,0 0 0,-1 0 0,2 2 0,0 1 0,1 3 0,0 0 0,-1 0 0,-1-1 0,-2-1 0,-1 0 0,-3 0 0,0 0 0,1 2 0,-1-1 0,2 2 0,0 0 0,1 1 0,-3-2 0,-1-2 0,-1 0 0,0-1 0,0 1 0,1 3 0,0 4 0,2 4 0,1 6 0,1 3 0,-3 0 0,-3-3 0,-2-4 0,-3-4 0,0-2 0,-1 2 0,-1 1 0,0 3 0,0 0 0,0-1 0,0-2 0,-1-1 0,1 1 0,-2 1 0,0 3 0,0 1 0,0 2 0,0 0 0,-3 0 0,-2 0 0,-3 0 0,-2-1 0,0-1 0,0-2 0,1-1 0,-2-2 0,-3 1 0,-1 0 0,-2 1 0,-2-1 0,1-1 0,0-1 0,-2-1 0,-3-1 0,-3 2 0,-3 1 0,-2 1 0,0-3 0,3-1 0,2-3 0,0-1 0,0 0 0,-7 0 0,-5 1 0,-5 3 0,-7 2 0,1 2 0,2 0 0,1-3 0,5-4 0,1-3 0,0 0 0,0-3 0,3 1 0,0-2 0,4-2 0,2-2 0,-2-1 0,-3-1 0,-4-1 0,-4-1 0,2 0 0,1 0 0,3 0 0,-1 0 0,-1 0 0,-1 0 0,-2 0 0,0-1 0,4-2 0,3-3 0,7-2 0,5-1 0,4 1 0,2 0 0,-1 0 0,0 0 0,-1-1 0,2 1 0,1 0 0,1-1 0,2-1 0,-2-1 0,-1 1 0,1 1 0,-2-2 0,2-1 0,1 1 0,4 0 0,2 2 0,2 1 0,-2 0 0,-1-2 0,1 0 0,-1-3 0,-2-1 0,-2-1 0,-1-2 0,-2-2 0,1 0 0,0-1 0,-1 0 0,1-1 0,-3 0 0,0-1 0,0-1 0,2 1 0,2 1 0,1 3 0,3 3 0,0 2 0,0 1 0,1 0 0,-3-1 0,1 2 0,1 0 0,1 1 0,1-3 0,-1 0 0,0-2 0,0 2 0,-1 2 0,1 1 0,-1 1 0,1 1 0,2 4 0,1-1 0,-5-3 0,-4-6 0,-4-3 0,-2 1 0,4 2 0,0 2 0,-1-2 0,1-1 0,4 0 0,1 2 0,2 1 0,0 1 0,0 0 0,-2-1 0,-1-2 0,0-1 0,-2 1 0,0-2 0,0 1 0,0-1 0,0-2 0,2-1 0,2-1 0,1 2 0,0 0 0,-1-1 0,-1-2 0,0-5 0,-1-3 0,0 0 0,1 1 0,1 4 0,0 2 0,0 2 0,0 2 0,-1 0 0,-2 0 0,1 2 0,-3-2 0,-1-1 0,-1-2 0,-2-4 0,-3-1 0,-1-2 0,0 0 0,-1-1 0,1 2 0,3-1 0,-1 0 0,3 0 0,0 0 0,1 3 0,3 3 0,2 3 0,1 3 0,1 2 0,1 1 0,1 1 0,0 0 0,4 0 0,1 1 0,3 0 0,-1-7 0,-3-10 0,-4-3 0,-5-2 0,-3 4 0,0 1 0,-2-2 0,2-1 0,0 1 0,1 0 0,1 1 0,3 3 0,2 4 0,-1 1 0,0-1 0,0 0 0,0-1 0,0-1 0,0 0 0,-1-1 0,-1-3 0,0-1 0,0 0 0,1 2 0,2-1 0,2 0 0,0-4 0,0-2 0,1 0 0,0 1 0,2 4 0,3 5 0,-1 4 0,1 4 0,0-2 0,-2-4 0,0-4 0,0-9 0,1-5 0,3-8 0,1 0 0,0 0 0,0 3 0,0 4 0,0 1 0,0 5 0,0 2 0,-1 3 0,-1 2 0,-1 0 0,-1 0 0,1 0 0,2 0 0,1 1 0,0 3 0,0 1 0,0 0 0,0 0 0,-2-1 0,0 1 0,0-2 0,1-5 0,1-10 0,0-11 0,0-7 0,0-1 0,0 5 0,-2 8 0,-1 7 0,-2 4 0,-1-3 0,1-4 0,-1-3 0,1-1 0,-1 3 0,3 9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08T09:24:12.527"/>
    </inkml:context>
    <inkml:brush xml:id="br0">
      <inkml:brushProperty name="width" value="0.35" units="cm"/>
      <inkml:brushProperty name="height" value="0.35" units="cm"/>
      <inkml:brushProperty name="color" value="#FFFFFF"/>
    </inkml:brush>
  </inkml:definitions>
  <inkml:trace contextRef="#ctx0" brushRef="#br0">466 6284 24575,'0'-51'0,"0"0"0,0-49 0,0 1 0,0 19 0,0 15 0,0 15 0,0 14 0,0 5 0,0 11 0,-1 5 0,-2-2 0,1-3 0,0-5 0,2-2 0,0-1 0,0-2 0,0-1 0,0-5 0,0-3 0,0 2 0,-2-1 0,-1 3 0,-2-1 0,0-3 0,0 2 0,-1 2 0,-1 4 0,0 5 0,0 4 0,0 3 0,0-1 0,-2-2 0,-2-6 0,-1-3 0,-1-1 0,1 5 0,1 5 0,1 5 0,-2-1 0,-2-2 0,1 1 0,-2-2 0,0 1 0,0 0 0,-2 1 0,2 1 0,3 3 0,3 0 0,2 3 0,3-1 0,-1-2 0,1-5 0,1-5 0,-1-5 0,1 0 0,0-3 0,1 0 0,2 3 0,0 3 0,0 7 0,0 6 0,-2 6 0,-2 1 0,-6-2 0,-1 1 0,-2-3 0,2 0 0,2 0 0,2-1 0,0-2 0,0 2 0,1-1 0,-2 1 0,1-1 0,0-3 0,0-3 0,0 2 0,1 2 0,0 3 0,2 4 0,0-1 0,3 0 0,-2-1 0,3-4 0,0-5 0,0-2 0,0-1 0,0 4 0,0 5 0,0 4 0,0-3 0,2-4 0,5-11 0,4-3 0,3-1 0,0 5 0,-3 7 0,-5 7 0,-2 5 0,5-6 0,2-1 0,5-6 0,2-1 0,-2 3 0,-3 3 0,-2 4 0,-6 5 0,0-5 0,3-4 0,6-16 0,9-10 0,5-7 0,0 4 0,-3 9 0,-8 15 0,-7 7 0,-3 4 0,0-1 0,2-3 0,6-7 0,3-2 0,2-1 0,-1 3 0,-5 7 0,-5 4 0,-4 5 0,5 0 0,1-1 0,7-3 0,0-2 0,2 1 0,-1 0 0,1 5 0,-3-1 0,-2 1 0,-5 1 0,-2-1 0,-1 0 0,1-2 0,5-1 0,3-2 0,0 0 0,1 1 0,0 0 0,-1 1 0,1 0 0,0-2 0,-1 0 0,2-2 0,1-2 0,1 3 0,-1 1 0,-1 3 0,-3 3 0,-2 1 0,-1 2 0,-2 0 0,2-2 0,2 0 0,0-2 0,2 0 0,1 1 0,0 2 0,-1 1 0,1 0 0,-1 0 0,-2 0 0,0 0 0,-2 2 0,1 2 0,1 2 0,2 2 0,1 0 0,-1 0 0,1 0 0,-3 0 0,1 0 0,-1-1 0,1-2 0,2 1 0,2-1 0,3 2 0,1-1 0,1 3 0,0 2 0,1 2 0,2 1 0,3 0 0,1 2 0,-1-2 0,-4 2 0,-4-1 0,-3 1 0,-2 1 0,0-1 0,-1 1 0,-1-2 0,-2-2 0,-4-1 0,-1-3 0,-2 0 0,2-1 0,0 1 0,1 1 0,0 3 0,2 3 0,0 0 0,-1 1 0,-1 0 0,-3-1 0,1 1 0,-1 0 0,3 1 0,1 4 0,1 3 0,2 0 0,0 0 0,0-1 0,3-1 0,-1 1 0,0-2 0,0-2 0,0 1 0,0 1 0,3 1 0,-1 1 0,0-2 0,-2-2 0,-2 2 0,-3-3 0,0 1 0,1-1 0,2 1 0,2 3 0,0 3 0,0 0 0,-3 1 0,-1-2 0,0 0 0,-1 0 0,0 2 0,-1 0 0,-3 1 0,-2-5 0,-3-4 0,0-1 0,3-3 0,3 4 0,4 4 0,1 0 0,4 3 0,-1-1 0,3-3 0,-2-2 0,1-3 0,0 0 0,-1-1 0,0 1 0,-2-1 0,-1 1 0,-2 0 0,0 0 0,0-1 0,2 1 0,-1-1 0,0 1 0,1 0 0,-1-1 0,3 3 0,0 3 0,0 3 0,1 3 0,-3 0 0,0-1 0,3 1 0,-2 0 0,1-1 0,1 1 0,0-1 0,1 1 0,-1-1 0,-1 0 0,-3 0 0,-1-3 0,0-2 0,-2-3 0,1-3 0,1 1 0,1 2 0,-1 1 0,-1-1 0,1 3 0,1-3 0,0 1 0,0-1 0,1-3 0,0 1 0,2 0 0,0-1 0,5 8 0,5 10 0,-3-7 0,4 5 0,-9-13 0,0 0 0,0 1 0,0 1 0,0-1 0,0 0 0,-4-3 0,-5-3 0,1 2 0,5 6 0,5 3 0,4 4 0,1 0 0,-1-1 0,3 1 0,-2-3 0,-2-1 0,-1-3 0,0 0 0,4 0 0,2 1 0,-1-1 0,-1-1 0,-2-1 0,-3-3 0,1 0 0,-1 0 0,2 1 0,0 1 0,-1 1 0,0 0 0,-1 0 0,2-3 0,0 2 0,0 1 0,3 5 0,1 3 0,1 0 0,1 4 0,3-1 0,0 1 0,0-2 0,0-4 0,-3-1 0,0-2 0,-1-3 0,-1 0 0,-2-5 0,-3-3 0,-1-4 0,-2-1 0,0 0 0,1 0 0,3 1 0,0-1 0,-1-2 0,-2-1 0,-2-2 0,0-1 0,-1-1 0,1 0 0,0 0 0,-1 0 0,1 0 0,2 0 0,2 0 0,3 0 0,2 0 0,2 0 0,2 0 0,0 0 0,3 0 0,2 0 0,-2 0 0,3 0 0,-4 0 0,-1 0 0,-1 0 0,-2 0 0,0 0 0,-3 0 0,-3 0 0,-3 0 0,-5 0 0,-1 0 0,-2 0 0,3 0 0,8-3 0,13-7 0,5-2 0,5-5 0,0-1 0,-3 1 0,1-3 0,-4 1 0,-8 2 0,-6 1 0,-5 4 0,-2-3 0,-1-1 0,2-2 0,3-2 0,1 3 0,-1 4 0,-3 2 0,-4 3 0,-1 0 0,1-2 0,-1-2 0,3-3 0,2-5 0,1 0 0,0 2 0,0 3 0,-5 4 0,-1 3 0,-2-2 0,0-2 0,2-2 0,1-3 0,1 1 0,1-2 0,0-1 0,0-1 0,-2 1 0,0 1 0,-3 3 0,-3 2 0,0 3 0,-1-3 0,1-1 0,3-5 0,2-4 0,3-1 0,1-5 0,2-4 0,1-3 0,0 2 0,0 0 0,0 3 0,0 2 0,0 1 0,-1 3 0,-2 1 0,0-3 0,2-3 0,2-6 0,0-3 0,-1 1 0,-2 5 0,-1 3 0,-2 5 0,-1-2 0,1-3 0,1-4 0,2-4 0,1-1 0,-1 3 0,-3 4 0,-2 5 0,-3 5 0,-3 7 0,-2 5 0,-1 3 0,0 1 0,1-2 0,3-1 0,-1 0 0,1 1 0,0 0 0,1 0 0,0 0 0,0 0 0,1-1 0,2-2 0,2-1 0,0 1 0,-2 3 0,-3 1 0,0 0 0,2 0 0,3-4 0,1 3 0,-2 3 0,-3-1 0,3-3 0,8-11 0,8-9 0,7-3 0,0-2 0,0 4 0,1 1 0,-2 4 0,-3 4 0,-3 1 0,-3 2 0,-1 1 0,-1-1 0,-1 2 0,-2 2 0,-3 1 0,1 1 0,0-3 0,2 0 0,1-1 0,-3 3 0,-2 4 0,-4 1 0,0 3 0,1-1 0,0 1 0,1-2 0,1 1 0,-2 0 0,-2 2 0,-2-1 0,2-2 0,3-2 0,5-2 0,4 0 0,2 4 0,3-1 0,0 3 0,1 3 0,-1-1 0,-5 3 0,-2-1 0,-5-4 0,-1-3 0,0-5 0,2-2 0,3-2 0,1 2 0,1-1 0,0 1 0,0-3 0,0-1 0,-1-2 0,0 1 0,1 2 0,-1-2 0,-2 4 0,-2 1 0,-2 3 0,-2 2 0,-3 2 0,0 0 0,0-2 0,3-1 0,2-2 0,0-3 0,1-2 0,3-5 0,5-2 0,3-1 0,1 0 0,-5 4 0,-3 4 0,-4 1 0,3-4 0,4-7 0,7-8 0,6-7 0,1 0 0,0-1 0,-7 5 0,-6 8 0,-6 6 0,-3 5 0,0 3 0,-1 1 0,1-3 0,0-3 0,1-3 0,0 0 0,-3 3 0,-4 4 0,-3 6 0,-2-5 0,0-7 0,4-11 0,0-10 0,2-4 0,1 1 0,-1 7 0,-1 9 0,-2 5 0,-3 5 0,0 3 0,-1-2 0,-1 2 0,-1 0 0,-1 3 0,-1 5 0,-1-4 0,0-14 0,0-18 0,0-10 0,0-12 0,0-16 0,0-14 0,1 43 0,1-1 0,0 3 0,2 2 0,4-42 0,3 12 0,0 9 0,0 4 0,0 8 0,0 2 0,-1 5 0,3 2 0,0 4 0,0 4 0,-1 2 0,-3 7 0,-1 5 0,-2 8 0,-2 8 0,-2 6 0,-1-1 0,-1-6 0,0-15 0,0-14 0,0-13 0,0-6 0,0 2 0,0 8 0,0 8 0,0 9 0,0 7 0,0 5 0,0 2 0,0 1 0,0-1 0,0-1 0,0-2 0,0 2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900">
                <a:latin typeface="Arial" panose="020B0604020202020204" pitchFamily="34" charset="0"/>
                <a:cs typeface="Arial" panose="020B0604020202020204" pitchFamily="34" charset="0"/>
              </a:defRPr>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900">
                <a:latin typeface="Arial" panose="020B0604020202020204" pitchFamily="34" charset="0"/>
                <a:cs typeface="Arial" panose="020B0604020202020204" pitchFamily="34" charset="0"/>
              </a:defRPr>
            </a:lvl1pPr>
          </a:lstStyle>
          <a:p>
            <a:fld id="{C5C09ECA-5F12-D442-BFBA-85D1AA7E7C17}" type="datetimeFigureOut">
              <a:rPr lang="en-AU" smtClean="0"/>
              <a:pPr/>
              <a:t>2/6/2025</a:t>
            </a:fld>
            <a:endParaRPr lang="en-AU"/>
          </a:p>
        </p:txBody>
      </p:sp>
      <p:sp>
        <p:nvSpPr>
          <p:cNvPr id="4" name="Slide Image Placeholder 3"/>
          <p:cNvSpPr>
            <a:spLocks noGrp="1" noRot="1" noChangeAspect="1"/>
          </p:cNvSpPr>
          <p:nvPr>
            <p:ph type="sldImg" idx="2"/>
          </p:nvPr>
        </p:nvSpPr>
        <p:spPr>
          <a:xfrm>
            <a:off x="685800" y="630237"/>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3887785"/>
            <a:ext cx="5486400" cy="4797427"/>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900">
                <a:latin typeface="Arial" panose="020B0604020202020204" pitchFamily="34" charset="0"/>
                <a:cs typeface="Arial" panose="020B0604020202020204" pitchFamily="34" charset="0"/>
              </a:defRPr>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900">
                <a:latin typeface="Arial" panose="020B0604020202020204" pitchFamily="34" charset="0"/>
                <a:cs typeface="Arial" panose="020B0604020202020204" pitchFamily="34" charset="0"/>
              </a:defRPr>
            </a:lvl1pPr>
          </a:lstStyle>
          <a:p>
            <a:fld id="{50125BF3-8B95-A846-8395-EE6B0CB57C55}" type="slidenum">
              <a:rPr lang="en-AU" smtClean="0"/>
              <a:pPr/>
              <a:t>‹#›</a:t>
            </a:fld>
            <a:endParaRPr lang="en-AU"/>
          </a:p>
        </p:txBody>
      </p:sp>
    </p:spTree>
    <p:extLst>
      <p:ext uri="{BB962C8B-B14F-4D97-AF65-F5344CB8AC3E}">
        <p14:creationId xmlns:p14="http://schemas.microsoft.com/office/powerpoint/2010/main" val="2605712423"/>
      </p:ext>
    </p:extLst>
  </p:cSld>
  <p:clrMap bg1="lt1" tx1="dk1" bg2="lt2" tx2="dk2" accent1="accent1" accent2="accent2" accent3="accent3" accent4="accent4" accent5="accent5" accent6="accent6" hlink="hlink" folHlink="folHlink"/>
  <p:notesStyle>
    <a:lvl1pPr marL="0" algn="l" defTabSz="914400" rtl="0" eaLnBrk="1" latinLnBrk="0" hangingPunct="1">
      <a:defRPr sz="11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100" kern="1200">
        <a:solidFill>
          <a:schemeClr val="tx1"/>
        </a:solidFill>
        <a:latin typeface="Arial" panose="020B0604020202020204" pitchFamily="34" charset="0"/>
        <a:ea typeface="+mn-ea"/>
        <a:cs typeface="Arial" panose="020B0604020202020204" pitchFamily="34" charset="0"/>
      </a:defRPr>
    </a:lvl2pPr>
    <a:lvl3pPr marL="914400" algn="l" defTabSz="914400" rtl="0" eaLnBrk="1" latinLnBrk="0" hangingPunct="1">
      <a:defRPr sz="1100" kern="1200">
        <a:solidFill>
          <a:schemeClr val="tx1"/>
        </a:solidFill>
        <a:latin typeface="Arial" panose="020B0604020202020204" pitchFamily="34" charset="0"/>
        <a:ea typeface="+mn-ea"/>
        <a:cs typeface="Arial" panose="020B0604020202020204" pitchFamily="34" charset="0"/>
      </a:defRPr>
    </a:lvl3pPr>
    <a:lvl4pPr marL="1371600" algn="l" defTabSz="914400" rtl="0" eaLnBrk="1" latinLnBrk="0" hangingPunct="1">
      <a:defRPr sz="1100" kern="1200">
        <a:solidFill>
          <a:schemeClr val="tx1"/>
        </a:solidFill>
        <a:latin typeface="Arial" panose="020B0604020202020204" pitchFamily="34" charset="0"/>
        <a:ea typeface="+mn-ea"/>
        <a:cs typeface="Arial" panose="020B0604020202020204" pitchFamily="34" charset="0"/>
      </a:defRPr>
    </a:lvl4pPr>
    <a:lvl5pPr marL="1828800" algn="l" defTabSz="914400" rtl="0" eaLnBrk="1" latinLnBrk="0" hangingPunct="1">
      <a:defRPr sz="11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30238"/>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0125BF3-8B95-A846-8395-EE6B0CB57C55}" type="slidenum">
              <a:rPr lang="en-AU" smtClean="0"/>
              <a:pPr/>
              <a:t>1</a:t>
            </a:fld>
            <a:endParaRPr lang="en-AU"/>
          </a:p>
        </p:txBody>
      </p:sp>
    </p:spTree>
    <p:extLst>
      <p:ext uri="{BB962C8B-B14F-4D97-AF65-F5344CB8AC3E}">
        <p14:creationId xmlns:p14="http://schemas.microsoft.com/office/powerpoint/2010/main" val="16809374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30238"/>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0125BF3-8B95-A846-8395-EE6B0CB57C55}" type="slidenum">
              <a:rPr lang="en-AU" smtClean="0"/>
              <a:pPr/>
              <a:t>7</a:t>
            </a:fld>
            <a:endParaRPr lang="en-AU"/>
          </a:p>
        </p:txBody>
      </p:sp>
    </p:spTree>
    <p:extLst>
      <p:ext uri="{BB962C8B-B14F-4D97-AF65-F5344CB8AC3E}">
        <p14:creationId xmlns:p14="http://schemas.microsoft.com/office/powerpoint/2010/main" val="13193791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30238"/>
            <a:ext cx="5486400" cy="3086100"/>
          </a:xfrm>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50125BF3-8B95-A846-8395-EE6B0CB57C55}" type="slidenum">
              <a:rPr lang="en-AU" smtClean="0"/>
              <a:pPr/>
              <a:t>9</a:t>
            </a:fld>
            <a:endParaRPr lang="en-AU"/>
          </a:p>
        </p:txBody>
      </p:sp>
    </p:spTree>
    <p:extLst>
      <p:ext uri="{BB962C8B-B14F-4D97-AF65-F5344CB8AC3E}">
        <p14:creationId xmlns:p14="http://schemas.microsoft.com/office/powerpoint/2010/main" val="24620737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6A95DB-7EE7-1622-B765-065E00ECB51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01E1C3-88BE-D32A-0EAC-E8FF9EB2A63E}"/>
              </a:ext>
            </a:extLst>
          </p:cNvPr>
          <p:cNvSpPr>
            <a:spLocks noGrp="1" noRot="1" noChangeAspect="1"/>
          </p:cNvSpPr>
          <p:nvPr>
            <p:ph type="sldImg"/>
          </p:nvPr>
        </p:nvSpPr>
        <p:spPr>
          <a:xfrm>
            <a:off x="685800" y="630238"/>
            <a:ext cx="5486400" cy="3086100"/>
          </a:xfrm>
        </p:spPr>
      </p:sp>
      <p:sp>
        <p:nvSpPr>
          <p:cNvPr id="3" name="Notes Placeholder 2">
            <a:extLst>
              <a:ext uri="{FF2B5EF4-FFF2-40B4-BE49-F238E27FC236}">
                <a16:creationId xmlns:a16="http://schemas.microsoft.com/office/drawing/2014/main" id="{07C82F00-A45D-8C5C-50D9-C180A21479D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9CD4B93-A567-4FF1-AE81-C1FEBE49D66C}"/>
              </a:ext>
            </a:extLst>
          </p:cNvPr>
          <p:cNvSpPr>
            <a:spLocks noGrp="1"/>
          </p:cNvSpPr>
          <p:nvPr>
            <p:ph type="sldNum" sz="quarter" idx="5"/>
          </p:nvPr>
        </p:nvSpPr>
        <p:spPr/>
        <p:txBody>
          <a:bodyPr/>
          <a:lstStyle/>
          <a:p>
            <a:fld id="{50125BF3-8B95-A846-8395-EE6B0CB57C55}" type="slidenum">
              <a:rPr lang="en-AU" smtClean="0"/>
              <a:pPr/>
              <a:t>15</a:t>
            </a:fld>
            <a:endParaRPr lang="en-AU"/>
          </a:p>
        </p:txBody>
      </p:sp>
    </p:spTree>
    <p:extLst>
      <p:ext uri="{BB962C8B-B14F-4D97-AF65-F5344CB8AC3E}">
        <p14:creationId xmlns:p14="http://schemas.microsoft.com/office/powerpoint/2010/main" val="42772860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a:t>Click to edit Master title style</a:t>
            </a:r>
            <a:endParaRPr lang="es-E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s-ES"/>
          </a:p>
        </p:txBody>
      </p:sp>
      <p:sp>
        <p:nvSpPr>
          <p:cNvPr id="4" name="Date Placeholder 3"/>
          <p:cNvSpPr>
            <a:spLocks noGrp="1"/>
          </p:cNvSpPr>
          <p:nvPr>
            <p:ph type="dt" sz="half" idx="10"/>
          </p:nvPr>
        </p:nvSpPr>
        <p:spPr/>
        <p:txBody>
          <a:bodyPr/>
          <a:lstStyle/>
          <a:p>
            <a:fld id="{3EDD51AD-A3E6-4BF1-9FB0-1A82F8EAB6F5}" type="datetimeFigureOut">
              <a:rPr lang="es-ES" smtClean="0"/>
              <a:t>2/6/25</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FEFC15FA-9CE0-45D5-B764-AE84A836417A}" type="slidenum">
              <a:rPr lang="es-ES" smtClean="0"/>
              <a:t>‹#›</a:t>
            </a:fld>
            <a:endParaRPr lang="es-ES"/>
          </a:p>
        </p:txBody>
      </p:sp>
    </p:spTree>
    <p:extLst>
      <p:ext uri="{BB962C8B-B14F-4D97-AF65-F5344CB8AC3E}">
        <p14:creationId xmlns:p14="http://schemas.microsoft.com/office/powerpoint/2010/main" val="2948345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s-ES"/>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
          </a:p>
        </p:txBody>
      </p:sp>
      <p:sp>
        <p:nvSpPr>
          <p:cNvPr id="4" name="Date Placeholder 3"/>
          <p:cNvSpPr>
            <a:spLocks noGrp="1"/>
          </p:cNvSpPr>
          <p:nvPr>
            <p:ph type="dt" sz="half" idx="10"/>
          </p:nvPr>
        </p:nvSpPr>
        <p:spPr/>
        <p:txBody>
          <a:bodyPr/>
          <a:lstStyle/>
          <a:p>
            <a:fld id="{3EDD51AD-A3E6-4BF1-9FB0-1A82F8EAB6F5}" type="datetimeFigureOut">
              <a:rPr lang="es-ES" smtClean="0"/>
              <a:t>2/6/25</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FEFC15FA-9CE0-45D5-B764-AE84A836417A}" type="slidenum">
              <a:rPr lang="es-ES" smtClean="0"/>
              <a:t>‹#›</a:t>
            </a:fld>
            <a:endParaRPr lang="es-ES"/>
          </a:p>
        </p:txBody>
      </p:sp>
    </p:spTree>
    <p:extLst>
      <p:ext uri="{BB962C8B-B14F-4D97-AF65-F5344CB8AC3E}">
        <p14:creationId xmlns:p14="http://schemas.microsoft.com/office/powerpoint/2010/main" val="3560300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endParaRPr lang="es-ES"/>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
          </a:p>
        </p:txBody>
      </p:sp>
      <p:sp>
        <p:nvSpPr>
          <p:cNvPr id="4" name="Date Placeholder 3"/>
          <p:cNvSpPr>
            <a:spLocks noGrp="1"/>
          </p:cNvSpPr>
          <p:nvPr>
            <p:ph type="dt" sz="half" idx="10"/>
          </p:nvPr>
        </p:nvSpPr>
        <p:spPr/>
        <p:txBody>
          <a:bodyPr/>
          <a:lstStyle/>
          <a:p>
            <a:fld id="{3EDD51AD-A3E6-4BF1-9FB0-1A82F8EAB6F5}" type="datetimeFigureOut">
              <a:rPr lang="es-ES" smtClean="0"/>
              <a:t>2/6/25</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FEFC15FA-9CE0-45D5-B764-AE84A836417A}" type="slidenum">
              <a:rPr lang="es-ES" smtClean="0"/>
              <a:t>‹#›</a:t>
            </a:fld>
            <a:endParaRPr lang="es-ES"/>
          </a:p>
        </p:txBody>
      </p:sp>
    </p:spTree>
    <p:extLst>
      <p:ext uri="{BB962C8B-B14F-4D97-AF65-F5344CB8AC3E}">
        <p14:creationId xmlns:p14="http://schemas.microsoft.com/office/powerpoint/2010/main" val="1369214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s-ES"/>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
          </a:p>
        </p:txBody>
      </p:sp>
      <p:sp>
        <p:nvSpPr>
          <p:cNvPr id="4" name="Date Placeholder 3"/>
          <p:cNvSpPr>
            <a:spLocks noGrp="1"/>
          </p:cNvSpPr>
          <p:nvPr>
            <p:ph type="dt" sz="half" idx="10"/>
          </p:nvPr>
        </p:nvSpPr>
        <p:spPr/>
        <p:txBody>
          <a:bodyPr/>
          <a:lstStyle/>
          <a:p>
            <a:fld id="{3EDD51AD-A3E6-4BF1-9FB0-1A82F8EAB6F5}" type="datetimeFigureOut">
              <a:rPr lang="es-ES" smtClean="0"/>
              <a:t>2/6/25</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FEFC15FA-9CE0-45D5-B764-AE84A836417A}" type="slidenum">
              <a:rPr lang="es-ES" smtClean="0"/>
              <a:t>‹#›</a:t>
            </a:fld>
            <a:endParaRPr lang="es-ES"/>
          </a:p>
        </p:txBody>
      </p:sp>
    </p:spTree>
    <p:extLst>
      <p:ext uri="{BB962C8B-B14F-4D97-AF65-F5344CB8AC3E}">
        <p14:creationId xmlns:p14="http://schemas.microsoft.com/office/powerpoint/2010/main" val="2786360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endParaRPr lang="es-E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EDD51AD-A3E6-4BF1-9FB0-1A82F8EAB6F5}" type="datetimeFigureOut">
              <a:rPr lang="es-ES" smtClean="0"/>
              <a:t>2/6/25</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FEFC15FA-9CE0-45D5-B764-AE84A836417A}" type="slidenum">
              <a:rPr lang="es-ES" smtClean="0"/>
              <a:t>‹#›</a:t>
            </a:fld>
            <a:endParaRPr lang="es-ES"/>
          </a:p>
        </p:txBody>
      </p:sp>
    </p:spTree>
    <p:extLst>
      <p:ext uri="{BB962C8B-B14F-4D97-AF65-F5344CB8AC3E}">
        <p14:creationId xmlns:p14="http://schemas.microsoft.com/office/powerpoint/2010/main" val="1480854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s-ES"/>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
          </a:p>
        </p:txBody>
      </p:sp>
      <p:sp>
        <p:nvSpPr>
          <p:cNvPr id="5" name="Date Placeholder 4"/>
          <p:cNvSpPr>
            <a:spLocks noGrp="1"/>
          </p:cNvSpPr>
          <p:nvPr>
            <p:ph type="dt" sz="half" idx="10"/>
          </p:nvPr>
        </p:nvSpPr>
        <p:spPr/>
        <p:txBody>
          <a:bodyPr/>
          <a:lstStyle/>
          <a:p>
            <a:fld id="{3EDD51AD-A3E6-4BF1-9FB0-1A82F8EAB6F5}" type="datetimeFigureOut">
              <a:rPr lang="es-ES" smtClean="0"/>
              <a:t>2/6/25</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FEFC15FA-9CE0-45D5-B764-AE84A836417A}" type="slidenum">
              <a:rPr lang="es-ES" smtClean="0"/>
              <a:t>‹#›</a:t>
            </a:fld>
            <a:endParaRPr lang="es-ES"/>
          </a:p>
        </p:txBody>
      </p:sp>
    </p:spTree>
    <p:extLst>
      <p:ext uri="{BB962C8B-B14F-4D97-AF65-F5344CB8AC3E}">
        <p14:creationId xmlns:p14="http://schemas.microsoft.com/office/powerpoint/2010/main" val="899075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s-E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
          </a:p>
        </p:txBody>
      </p:sp>
      <p:sp>
        <p:nvSpPr>
          <p:cNvPr id="7" name="Date Placeholder 6"/>
          <p:cNvSpPr>
            <a:spLocks noGrp="1"/>
          </p:cNvSpPr>
          <p:nvPr>
            <p:ph type="dt" sz="half" idx="10"/>
          </p:nvPr>
        </p:nvSpPr>
        <p:spPr/>
        <p:txBody>
          <a:bodyPr/>
          <a:lstStyle/>
          <a:p>
            <a:fld id="{3EDD51AD-A3E6-4BF1-9FB0-1A82F8EAB6F5}" type="datetimeFigureOut">
              <a:rPr lang="es-ES" smtClean="0"/>
              <a:t>2/6/25</a:t>
            </a:fld>
            <a:endParaRPr lang="es-ES"/>
          </a:p>
        </p:txBody>
      </p:sp>
      <p:sp>
        <p:nvSpPr>
          <p:cNvPr id="8" name="Footer Placeholder 7"/>
          <p:cNvSpPr>
            <a:spLocks noGrp="1"/>
          </p:cNvSpPr>
          <p:nvPr>
            <p:ph type="ftr" sz="quarter" idx="11"/>
          </p:nvPr>
        </p:nvSpPr>
        <p:spPr/>
        <p:txBody>
          <a:bodyPr/>
          <a:lstStyle/>
          <a:p>
            <a:endParaRPr lang="es-ES"/>
          </a:p>
        </p:txBody>
      </p:sp>
      <p:sp>
        <p:nvSpPr>
          <p:cNvPr id="9" name="Slide Number Placeholder 8"/>
          <p:cNvSpPr>
            <a:spLocks noGrp="1"/>
          </p:cNvSpPr>
          <p:nvPr>
            <p:ph type="sldNum" sz="quarter" idx="12"/>
          </p:nvPr>
        </p:nvSpPr>
        <p:spPr/>
        <p:txBody>
          <a:bodyPr/>
          <a:lstStyle/>
          <a:p>
            <a:fld id="{FEFC15FA-9CE0-45D5-B764-AE84A836417A}" type="slidenum">
              <a:rPr lang="es-ES" smtClean="0"/>
              <a:t>‹#›</a:t>
            </a:fld>
            <a:endParaRPr lang="es-ES"/>
          </a:p>
        </p:txBody>
      </p:sp>
    </p:spTree>
    <p:extLst>
      <p:ext uri="{BB962C8B-B14F-4D97-AF65-F5344CB8AC3E}">
        <p14:creationId xmlns:p14="http://schemas.microsoft.com/office/powerpoint/2010/main" val="3628617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s-ES"/>
          </a:p>
        </p:txBody>
      </p:sp>
      <p:sp>
        <p:nvSpPr>
          <p:cNvPr id="3" name="Date Placeholder 2"/>
          <p:cNvSpPr>
            <a:spLocks noGrp="1"/>
          </p:cNvSpPr>
          <p:nvPr>
            <p:ph type="dt" sz="half" idx="10"/>
          </p:nvPr>
        </p:nvSpPr>
        <p:spPr/>
        <p:txBody>
          <a:bodyPr/>
          <a:lstStyle/>
          <a:p>
            <a:fld id="{3EDD51AD-A3E6-4BF1-9FB0-1A82F8EAB6F5}" type="datetimeFigureOut">
              <a:rPr lang="es-ES" smtClean="0"/>
              <a:t>2/6/25</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FEFC15FA-9CE0-45D5-B764-AE84A836417A}" type="slidenum">
              <a:rPr lang="es-ES" smtClean="0"/>
              <a:t>‹#›</a:t>
            </a:fld>
            <a:endParaRPr lang="es-ES"/>
          </a:p>
        </p:txBody>
      </p:sp>
    </p:spTree>
    <p:extLst>
      <p:ext uri="{BB962C8B-B14F-4D97-AF65-F5344CB8AC3E}">
        <p14:creationId xmlns:p14="http://schemas.microsoft.com/office/powerpoint/2010/main" val="758786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EDD51AD-A3E6-4BF1-9FB0-1A82F8EAB6F5}" type="datetimeFigureOut">
              <a:rPr lang="es-ES" smtClean="0"/>
              <a:t>2/6/25</a:t>
            </a:fld>
            <a:endParaRPr lang="es-ES"/>
          </a:p>
        </p:txBody>
      </p:sp>
      <p:sp>
        <p:nvSpPr>
          <p:cNvPr id="3" name="Footer Placeholder 2"/>
          <p:cNvSpPr>
            <a:spLocks noGrp="1"/>
          </p:cNvSpPr>
          <p:nvPr>
            <p:ph type="ftr" sz="quarter" idx="11"/>
          </p:nvPr>
        </p:nvSpPr>
        <p:spPr/>
        <p:txBody>
          <a:bodyPr/>
          <a:lstStyle/>
          <a:p>
            <a:endParaRPr lang="es-ES"/>
          </a:p>
        </p:txBody>
      </p:sp>
      <p:sp>
        <p:nvSpPr>
          <p:cNvPr id="4" name="Slide Number Placeholder 3"/>
          <p:cNvSpPr>
            <a:spLocks noGrp="1"/>
          </p:cNvSpPr>
          <p:nvPr>
            <p:ph type="sldNum" sz="quarter" idx="12"/>
          </p:nvPr>
        </p:nvSpPr>
        <p:spPr/>
        <p:txBody>
          <a:bodyPr/>
          <a:lstStyle/>
          <a:p>
            <a:fld id="{FEFC15FA-9CE0-45D5-B764-AE84A836417A}" type="slidenum">
              <a:rPr lang="es-ES" smtClean="0"/>
              <a:t>‹#›</a:t>
            </a:fld>
            <a:endParaRPr lang="es-ES"/>
          </a:p>
        </p:txBody>
      </p:sp>
    </p:spTree>
    <p:extLst>
      <p:ext uri="{BB962C8B-B14F-4D97-AF65-F5344CB8AC3E}">
        <p14:creationId xmlns:p14="http://schemas.microsoft.com/office/powerpoint/2010/main" val="3433492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endParaRPr lang="es-ES"/>
          </a:p>
        </p:txBody>
      </p:sp>
      <p:sp>
        <p:nvSpPr>
          <p:cNvPr id="3" name="Content Placeholder 2"/>
          <p:cNvSpPr>
            <a:spLocks noGrp="1"/>
          </p:cNvSpPr>
          <p:nvPr>
            <p:ph idx="1"/>
          </p:nvPr>
        </p:nvSpPr>
        <p:spPr>
          <a:xfrm>
            <a:off x="3575050" y="204789"/>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3EDD51AD-A3E6-4BF1-9FB0-1A82F8EAB6F5}" type="datetimeFigureOut">
              <a:rPr lang="es-ES" smtClean="0"/>
              <a:t>2/6/25</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FEFC15FA-9CE0-45D5-B764-AE84A836417A}" type="slidenum">
              <a:rPr lang="es-ES" smtClean="0"/>
              <a:t>‹#›</a:t>
            </a:fld>
            <a:endParaRPr lang="es-ES"/>
          </a:p>
        </p:txBody>
      </p:sp>
    </p:spTree>
    <p:extLst>
      <p:ext uri="{BB962C8B-B14F-4D97-AF65-F5344CB8AC3E}">
        <p14:creationId xmlns:p14="http://schemas.microsoft.com/office/powerpoint/2010/main" val="2075442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endParaRPr lang="es-ES"/>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s-E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3EDD51AD-A3E6-4BF1-9FB0-1A82F8EAB6F5}" type="datetimeFigureOut">
              <a:rPr lang="es-ES" smtClean="0"/>
              <a:t>2/6/25</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FEFC15FA-9CE0-45D5-B764-AE84A836417A}" type="slidenum">
              <a:rPr lang="es-ES" smtClean="0"/>
              <a:t>‹#›</a:t>
            </a:fld>
            <a:endParaRPr lang="es-ES"/>
          </a:p>
        </p:txBody>
      </p:sp>
    </p:spTree>
    <p:extLst>
      <p:ext uri="{BB962C8B-B14F-4D97-AF65-F5344CB8AC3E}">
        <p14:creationId xmlns:p14="http://schemas.microsoft.com/office/powerpoint/2010/main" val="756431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endParaRPr lang="es-E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3EDD51AD-A3E6-4BF1-9FB0-1A82F8EAB6F5}" type="datetimeFigureOut">
              <a:rPr lang="es-ES" smtClean="0"/>
              <a:t>2/6/25</a:t>
            </a:fld>
            <a:endParaRPr lang="es-ES"/>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s-ES"/>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FEFC15FA-9CE0-45D5-B764-AE84A836417A}" type="slidenum">
              <a:rPr lang="es-ES" smtClean="0"/>
              <a:t>‹#›</a:t>
            </a:fld>
            <a:endParaRPr lang="es-ES"/>
          </a:p>
        </p:txBody>
      </p:sp>
    </p:spTree>
    <p:extLst>
      <p:ext uri="{BB962C8B-B14F-4D97-AF65-F5344CB8AC3E}">
        <p14:creationId xmlns:p14="http://schemas.microsoft.com/office/powerpoint/2010/main" val="3746638792"/>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s-E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 Id="rId9" Type="http://schemas.openxmlformats.org/officeDocument/2006/relationships/image" Target="../media/image26.png"/></Relationships>
</file>

<file path=ppt/slides/_rels/slide11.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10" Type="http://schemas.openxmlformats.org/officeDocument/2006/relationships/image" Target="../media/image57.png"/><Relationship Id="rId4" Type="http://schemas.openxmlformats.org/officeDocument/2006/relationships/image" Target="../media/image52.png"/><Relationship Id="rId9"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hyperlink" Target="https://sonarplusd.com/system/attached_images/22365/medium/BSC.jpg?1522836413"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62.jpeg"/></Relationships>
</file>

<file path=ppt/slides/_rels/slide1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66.jpeg"/><Relationship Id="rId5" Type="http://schemas.openxmlformats.org/officeDocument/2006/relationships/image" Target="../media/image65.png"/><Relationship Id="rId4" Type="http://schemas.openxmlformats.org/officeDocument/2006/relationships/image" Target="../media/image64.png"/></Relationships>
</file>

<file path=ppt/slides/_rels/slide15.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75.jpeg"/><Relationship Id="rId3" Type="http://schemas.openxmlformats.org/officeDocument/2006/relationships/image" Target="../media/image5.png"/><Relationship Id="rId7" Type="http://schemas.openxmlformats.org/officeDocument/2006/relationships/image" Target="../media/image69.svg"/><Relationship Id="rId12" Type="http://schemas.openxmlformats.org/officeDocument/2006/relationships/image" Target="../media/image74.png"/><Relationship Id="rId17" Type="http://schemas.openxmlformats.org/officeDocument/2006/relationships/image" Target="../media/image79.png"/><Relationship Id="rId2" Type="http://schemas.openxmlformats.org/officeDocument/2006/relationships/notesSlide" Target="../notesSlides/notesSlide4.xml"/><Relationship Id="rId16" Type="http://schemas.openxmlformats.org/officeDocument/2006/relationships/image" Target="../media/image78.png"/><Relationship Id="rId1" Type="http://schemas.openxmlformats.org/officeDocument/2006/relationships/slideLayout" Target="../slideLayouts/slideLayout2.xml"/><Relationship Id="rId6" Type="http://schemas.openxmlformats.org/officeDocument/2006/relationships/image" Target="../media/image68.png"/><Relationship Id="rId11" Type="http://schemas.openxmlformats.org/officeDocument/2006/relationships/image" Target="../media/image73.jpeg"/><Relationship Id="rId5" Type="http://schemas.openxmlformats.org/officeDocument/2006/relationships/image" Target="../media/image67.jpeg"/><Relationship Id="rId15" Type="http://schemas.openxmlformats.org/officeDocument/2006/relationships/image" Target="../media/image77.jpeg"/><Relationship Id="rId10" Type="http://schemas.openxmlformats.org/officeDocument/2006/relationships/image" Target="../media/image72.jpeg"/><Relationship Id="rId4" Type="http://schemas.openxmlformats.org/officeDocument/2006/relationships/hyperlink" Target="https://sonarplusd.com/system/attached_images/22365/medium/BSC.jpg?1522836413" TargetMode="External"/><Relationship Id="rId9" Type="http://schemas.openxmlformats.org/officeDocument/2006/relationships/image" Target="../media/image71.png"/><Relationship Id="rId14" Type="http://schemas.openxmlformats.org/officeDocument/2006/relationships/image" Target="../media/image76.png"/></Relationships>
</file>

<file path=ppt/slides/_rels/slide16.xml.rels><?xml version="1.0" encoding="UTF-8" standalone="yes"?>
<Relationships xmlns="http://schemas.openxmlformats.org/package/2006/relationships"><Relationship Id="rId3" Type="http://schemas.openxmlformats.org/officeDocument/2006/relationships/hyperlink" Target="https://github.com/edefreitas1/Tutorials/raw/refs/heads/main/Electrochemistry_Tutorial.zip" TargetMode="External"/><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6.jpeg"/><Relationship Id="rId7"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8.jpeg"/><Relationship Id="rId5" Type="http://schemas.microsoft.com/office/2007/relationships/hdphoto" Target="../media/hdphoto1.wdp"/><Relationship Id="rId4" Type="http://schemas.openxmlformats.org/officeDocument/2006/relationships/image" Target="../media/image7.png"/><Relationship Id="rId9" Type="http://schemas.openxmlformats.org/officeDocument/2006/relationships/image" Target="../media/image10.png"/></Relationships>
</file>

<file path=ppt/slides/_rels/slide3.xml.rels><?xml version="1.0" encoding="UTF-8" standalone="yes"?>
<Relationships xmlns="http://schemas.openxmlformats.org/package/2006/relationships"><Relationship Id="rId8" Type="http://schemas.openxmlformats.org/officeDocument/2006/relationships/customXml" Target="../ink/ink1.xml"/><Relationship Id="rId13" Type="http://schemas.openxmlformats.org/officeDocument/2006/relationships/image" Target="../media/image18.svg"/><Relationship Id="rId3" Type="http://schemas.openxmlformats.org/officeDocument/2006/relationships/image" Target="../media/image12.png"/><Relationship Id="rId7" Type="http://schemas.openxmlformats.org/officeDocument/2006/relationships/image" Target="../media/image5.png"/><Relationship Id="rId12" Type="http://schemas.openxmlformats.org/officeDocument/2006/relationships/image" Target="../media/image17.png"/><Relationship Id="rId17" Type="http://schemas.openxmlformats.org/officeDocument/2006/relationships/image" Target="../media/image22.svg"/><Relationship Id="rId2" Type="http://schemas.openxmlformats.org/officeDocument/2006/relationships/image" Target="../media/image11.png"/><Relationship Id="rId16" Type="http://schemas.openxmlformats.org/officeDocument/2006/relationships/image" Target="../media/image21.png"/><Relationship Id="rId1" Type="http://schemas.openxmlformats.org/officeDocument/2006/relationships/slideLayout" Target="../slideLayouts/slideLayout1.xml"/><Relationship Id="rId6" Type="http://schemas.openxmlformats.org/officeDocument/2006/relationships/image" Target="../media/image14.png"/><Relationship Id="rId11" Type="http://schemas.openxmlformats.org/officeDocument/2006/relationships/image" Target="../media/image16.png"/><Relationship Id="rId5" Type="http://schemas.openxmlformats.org/officeDocument/2006/relationships/image" Target="../media/image13.png"/><Relationship Id="rId15" Type="http://schemas.openxmlformats.org/officeDocument/2006/relationships/image" Target="../media/image20.svg"/><Relationship Id="rId10" Type="http://schemas.openxmlformats.org/officeDocument/2006/relationships/customXml" Target="../ink/ink2.xml"/><Relationship Id="rId4" Type="http://schemas.microsoft.com/office/2017/06/relationships/model3d" Target="../media/model3d1.glb"/><Relationship Id="rId9" Type="http://schemas.openxmlformats.org/officeDocument/2006/relationships/image" Target="../media/image15.png"/><Relationship Id="rId14" Type="http://schemas.openxmlformats.org/officeDocument/2006/relationships/image" Target="../media/image19.png"/></Relationships>
</file>

<file path=ppt/slides/_rels/slide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s>
</file>

<file path=ppt/slides/_rels/slide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33.gif"/></Relationships>
</file>

<file path=ppt/slides/_rels/slide6.xml.rels><?xml version="1.0" encoding="UTF-8" standalone="yes"?>
<Relationships xmlns="http://schemas.openxmlformats.org/package/2006/relationships"><Relationship Id="rId3" Type="http://schemas.openxmlformats.org/officeDocument/2006/relationships/image" Target="../media/image34.emf"/><Relationship Id="rId7" Type="http://schemas.openxmlformats.org/officeDocument/2006/relationships/image" Target="../media/image38.jpe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37.emf"/><Relationship Id="rId5" Type="http://schemas.openxmlformats.org/officeDocument/2006/relationships/image" Target="../media/image36.emf"/><Relationship Id="rId4" Type="http://schemas.openxmlformats.org/officeDocument/2006/relationships/image" Target="../media/image35.emf"/></Relationships>
</file>

<file path=ppt/slides/_rels/slide7.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5.png"/><Relationship Id="rId7" Type="http://schemas.openxmlformats.org/officeDocument/2006/relationships/image" Target="../media/image42.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png"/></Relationships>
</file>

<file path=ppt/slides/_rels/slide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12.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ítulo 1">
            <a:extLst>
              <a:ext uri="{FF2B5EF4-FFF2-40B4-BE49-F238E27FC236}">
                <a16:creationId xmlns:a16="http://schemas.microsoft.com/office/drawing/2014/main" id="{FE860EF6-CF62-81D6-D6F2-2EBB7428CFE9}"/>
              </a:ext>
            </a:extLst>
          </p:cNvPr>
          <p:cNvSpPr txBox="1">
            <a:spLocks/>
          </p:cNvSpPr>
          <p:nvPr/>
        </p:nvSpPr>
        <p:spPr>
          <a:xfrm>
            <a:off x="114445" y="1397320"/>
            <a:ext cx="8923563" cy="867930"/>
          </a:xfrm>
          <a:prstGeom prst="rect">
            <a:avLst/>
          </a:prstGeom>
          <a:solidFill>
            <a:srgbClr val="006EB8"/>
          </a:solidFill>
        </p:spPr>
        <p:txBody>
          <a:bodyPr vert="horz" wrap="square" lIns="90000" tIns="45720" rIns="91440" bIns="45720" rtlCol="0" anchor="ctr" anchorCtr="0">
            <a:spAutoFit/>
          </a:bodyPr>
          <a:lstStyle>
            <a:lvl1pPr algn="l" defTabSz="685800" rtl="0" eaLnBrk="1" latinLnBrk="0" hangingPunct="1">
              <a:lnSpc>
                <a:spcPct val="90000"/>
              </a:lnSpc>
              <a:spcBef>
                <a:spcPct val="0"/>
              </a:spcBef>
              <a:buNone/>
              <a:defRPr sz="4000" b="1" kern="1200" baseline="0">
                <a:solidFill>
                  <a:schemeClr val="tx1"/>
                </a:solidFill>
                <a:latin typeface="+mj-lt"/>
                <a:ea typeface="+mj-ea"/>
                <a:cs typeface="+mj-cs"/>
              </a:defRPr>
            </a:lvl1pPr>
          </a:lstStyle>
          <a:p>
            <a:pPr lvl="0" algn="ctr">
              <a:defRPr/>
            </a:pPr>
            <a:endParaRPr lang="en-US" sz="2800">
              <a:solidFill>
                <a:schemeClr val="bg1"/>
              </a:solidFill>
              <a:latin typeface="Arial" panose="020B0604020202020204"/>
            </a:endParaRPr>
          </a:p>
          <a:p>
            <a:pPr lvl="0" algn="ctr">
              <a:defRPr/>
            </a:pPr>
            <a:endParaRPr lang="en-US" sz="2800">
              <a:solidFill>
                <a:schemeClr val="bg1"/>
              </a:solidFill>
              <a:latin typeface="Arial" panose="020B0604020202020204"/>
            </a:endParaRPr>
          </a:p>
        </p:txBody>
      </p:sp>
      <p:sp>
        <p:nvSpPr>
          <p:cNvPr id="19" name="Retângulo 3">
            <a:extLst>
              <a:ext uri="{FF2B5EF4-FFF2-40B4-BE49-F238E27FC236}">
                <a16:creationId xmlns:a16="http://schemas.microsoft.com/office/drawing/2014/main" id="{0D70E6E8-A923-B6C6-FE83-C4A3AD72BD58}"/>
              </a:ext>
            </a:extLst>
          </p:cNvPr>
          <p:cNvSpPr/>
          <p:nvPr/>
        </p:nvSpPr>
        <p:spPr>
          <a:xfrm>
            <a:off x="7590698" y="1081981"/>
            <a:ext cx="1434047" cy="369332"/>
          </a:xfrm>
          <a:prstGeom prst="rect">
            <a:avLst/>
          </a:prstGeom>
          <a:effectLst>
            <a:outerShdw blurRad="50800" dist="38100" dir="10800000" algn="r" rotWithShape="0">
              <a:prstClr val="black">
                <a:alpha val="40000"/>
              </a:prstClr>
            </a:outerShdw>
          </a:effectLst>
        </p:spPr>
        <p:txBody>
          <a:bodyPr wrap="none" lIns="91440" tIns="45720" rIns="0" bIns="45720" anchor="ctr">
            <a:spAutoFit/>
          </a:bodyPr>
          <a:lstStyle/>
          <a:p>
            <a:pPr algn="r"/>
            <a:r>
              <a:rPr lang="en-US" dirty="0">
                <a:solidFill>
                  <a:srgbClr val="006EB8"/>
                </a:solidFill>
              </a:rPr>
              <a:t>June 2</a:t>
            </a:r>
            <a:r>
              <a:rPr lang="en-US" baseline="30000" dirty="0">
                <a:solidFill>
                  <a:srgbClr val="006EB8"/>
                </a:solidFill>
              </a:rPr>
              <a:t>nd</a:t>
            </a:r>
            <a:r>
              <a:rPr lang="en-US" dirty="0">
                <a:solidFill>
                  <a:srgbClr val="006EB8"/>
                </a:solidFill>
              </a:rPr>
              <a:t>, 2025</a:t>
            </a:r>
            <a:endParaRPr lang="en-US" dirty="0">
              <a:solidFill>
                <a:srgbClr val="006EB8"/>
              </a:solidFill>
              <a:ea typeface="Calibri"/>
              <a:cs typeface="Calibri"/>
            </a:endParaRPr>
          </a:p>
        </p:txBody>
      </p:sp>
      <p:pic>
        <p:nvPicPr>
          <p:cNvPr id="3" name="Picture 2" descr="A blue text on a black background&#10;&#10;Description automatically generated">
            <a:extLst>
              <a:ext uri="{FF2B5EF4-FFF2-40B4-BE49-F238E27FC236}">
                <a16:creationId xmlns:a16="http://schemas.microsoft.com/office/drawing/2014/main" id="{8C2EFD0B-D27F-017B-6038-4262FF9684C5}"/>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222188" y="24260"/>
            <a:ext cx="3661857" cy="1334758"/>
          </a:xfrm>
          <a:prstGeom prst="rect">
            <a:avLst/>
          </a:prstGeom>
          <a:effectLst>
            <a:outerShdw blurRad="50800" dist="38100" dir="10800000" algn="r" rotWithShape="0">
              <a:prstClr val="black">
                <a:alpha val="40000"/>
              </a:prstClr>
            </a:outerShdw>
          </a:effectLst>
        </p:spPr>
      </p:pic>
      <p:sp>
        <p:nvSpPr>
          <p:cNvPr id="9" name="TextBox 8">
            <a:extLst>
              <a:ext uri="{FF2B5EF4-FFF2-40B4-BE49-F238E27FC236}">
                <a16:creationId xmlns:a16="http://schemas.microsoft.com/office/drawing/2014/main" id="{5744E95F-D8DC-4BA2-7212-C2DD5894ABD8}"/>
              </a:ext>
            </a:extLst>
          </p:cNvPr>
          <p:cNvSpPr txBox="1"/>
          <p:nvPr/>
        </p:nvSpPr>
        <p:spPr>
          <a:xfrm>
            <a:off x="-395607" y="1506192"/>
            <a:ext cx="9935214" cy="553998"/>
          </a:xfrm>
          <a:prstGeom prst="rect">
            <a:avLst/>
          </a:prstGeom>
          <a:noFill/>
          <a:effectLst>
            <a:outerShdw blurRad="50800" dist="38100" dir="10800000" algn="r" rotWithShape="0">
              <a:prstClr val="black">
                <a:alpha val="40000"/>
              </a:prstClr>
            </a:outerShdw>
          </a:effectLst>
        </p:spPr>
        <p:txBody>
          <a:bodyPr wrap="square">
            <a:spAutoFit/>
          </a:bodyPr>
          <a:lstStyle/>
          <a:p>
            <a:pPr lvl="0" algn="ctr">
              <a:defRPr/>
            </a:pPr>
            <a:r>
              <a:rPr lang="en-US" sz="3000" b="1">
                <a:solidFill>
                  <a:schemeClr val="bg1"/>
                </a:solidFill>
                <a:effectLst/>
                <a:latin typeface="Barlow Semi Condensed" panose="020F0502020204030204" pitchFamily="34" charset="0"/>
              </a:rPr>
              <a:t>Electrochemical properties using TranSIESTA and QM/MM</a:t>
            </a:r>
            <a:endParaRPr lang="en-GB" sz="3000" b="1">
              <a:solidFill>
                <a:schemeClr val="bg1"/>
              </a:solidFill>
              <a:effectLst/>
              <a:latin typeface="Barlow Semi Condensed" panose="020F0502020204030204" pitchFamily="34" charset="0"/>
            </a:endParaRPr>
          </a:p>
        </p:txBody>
      </p:sp>
      <p:sp>
        <p:nvSpPr>
          <p:cNvPr id="7" name="Espaço Reservado para Texto 2">
            <a:extLst>
              <a:ext uri="{FF2B5EF4-FFF2-40B4-BE49-F238E27FC236}">
                <a16:creationId xmlns:a16="http://schemas.microsoft.com/office/drawing/2014/main" id="{05B12861-F3E7-E91F-D93C-A6567423369D}"/>
              </a:ext>
            </a:extLst>
          </p:cNvPr>
          <p:cNvSpPr txBox="1">
            <a:spLocks/>
          </p:cNvSpPr>
          <p:nvPr/>
        </p:nvSpPr>
        <p:spPr>
          <a:xfrm>
            <a:off x="7152362" y="2265980"/>
            <a:ext cx="1936647" cy="2619172"/>
          </a:xfrm>
          <a:prstGeom prst="rect">
            <a:avLst/>
          </a:prstGeom>
          <a:effectLst>
            <a:outerShdw blurRad="50800" dist="38100" dir="10800000" algn="r" rotWithShape="0">
              <a:prstClr val="black">
                <a:alpha val="40000"/>
              </a:prstClr>
            </a:outerShdw>
          </a:effectLst>
        </p:spPr>
        <p:txBody>
          <a:bodyPr vert="horz" lIns="91440" tIns="45720" rIns="91440" bIns="45720" rtlCol="0" anchor="t"/>
          <a:lstStyle>
            <a:defPPr>
              <a:defRPr lang="en-US"/>
            </a:defPPr>
            <a:lvl1pPr marL="0" algn="l"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1400" b="1" u="sng" dirty="0">
                <a:solidFill>
                  <a:schemeClr val="tx1"/>
                </a:solidFill>
              </a:rPr>
              <a:t>Group leaders:</a:t>
            </a:r>
          </a:p>
          <a:p>
            <a:pPr algn="r"/>
            <a:r>
              <a:rPr lang="en-US" sz="1400" b="1" dirty="0">
                <a:solidFill>
                  <a:srgbClr val="006EB8"/>
                </a:solidFill>
              </a:rPr>
              <a:t>Pablo Ordejón</a:t>
            </a:r>
          </a:p>
          <a:p>
            <a:pPr algn="r"/>
            <a:r>
              <a:rPr lang="en-US" sz="1400" b="1" dirty="0">
                <a:solidFill>
                  <a:srgbClr val="006EB8"/>
                </a:solidFill>
              </a:rPr>
              <a:t>Ivan Cole</a:t>
            </a:r>
          </a:p>
          <a:p>
            <a:pPr algn="r"/>
            <a:r>
              <a:rPr lang="en-US" sz="1400" b="1" dirty="0">
                <a:solidFill>
                  <a:srgbClr val="006EB8"/>
                </a:solidFill>
              </a:rPr>
              <a:t>Alberto García</a:t>
            </a:r>
          </a:p>
          <a:p>
            <a:pPr algn="r"/>
            <a:endParaRPr lang="en-US" sz="200" b="1" u="sng" dirty="0">
              <a:solidFill>
                <a:srgbClr val="006EB8"/>
              </a:solidFill>
            </a:endParaRPr>
          </a:p>
          <a:p>
            <a:pPr algn="r"/>
            <a:r>
              <a:rPr lang="en-US" sz="1400" b="1" u="sng" dirty="0">
                <a:solidFill>
                  <a:schemeClr val="tx1"/>
                </a:solidFill>
              </a:rPr>
              <a:t>PhD students:</a:t>
            </a:r>
          </a:p>
          <a:p>
            <a:pPr algn="r"/>
            <a:r>
              <a:rPr lang="en-US" sz="1400" b="1" dirty="0">
                <a:solidFill>
                  <a:srgbClr val="006EB8"/>
                </a:solidFill>
              </a:rPr>
              <a:t>José María Castillo </a:t>
            </a:r>
            <a:r>
              <a:rPr lang="en-US" sz="1050" b="1" dirty="0">
                <a:solidFill>
                  <a:srgbClr val="006EB8"/>
                </a:solidFill>
              </a:rPr>
              <a:t>(defended)</a:t>
            </a:r>
            <a:endParaRPr lang="en-US" sz="1400" b="1" dirty="0">
              <a:solidFill>
                <a:srgbClr val="006EB8"/>
              </a:solidFill>
            </a:endParaRPr>
          </a:p>
          <a:p>
            <a:pPr algn="r"/>
            <a:r>
              <a:rPr lang="en-US" sz="1400" b="1" dirty="0">
                <a:solidFill>
                  <a:srgbClr val="006EB8"/>
                </a:solidFill>
              </a:rPr>
              <a:t>Mazhar Iqbal</a:t>
            </a:r>
          </a:p>
          <a:p>
            <a:pPr algn="r"/>
            <a:r>
              <a:rPr lang="en-US" sz="1400" b="1" dirty="0">
                <a:solidFill>
                  <a:srgbClr val="006EB8"/>
                </a:solidFill>
              </a:rPr>
              <a:t>Pol Febrer </a:t>
            </a:r>
          </a:p>
          <a:p>
            <a:pPr algn="r"/>
            <a:r>
              <a:rPr lang="en-US" sz="1050" b="1" dirty="0">
                <a:solidFill>
                  <a:srgbClr val="006EB8"/>
                </a:solidFill>
              </a:rPr>
              <a:t>(defended)</a:t>
            </a:r>
          </a:p>
          <a:p>
            <a:pPr algn="r"/>
            <a:endParaRPr lang="en-US" sz="200" b="1" u="sng" dirty="0">
              <a:solidFill>
                <a:srgbClr val="006EB8"/>
              </a:solidFill>
            </a:endParaRPr>
          </a:p>
          <a:p>
            <a:pPr algn="r"/>
            <a:r>
              <a:rPr lang="en-US" sz="1400" b="1" u="sng" dirty="0">
                <a:solidFill>
                  <a:schemeClr val="tx1"/>
                </a:solidFill>
              </a:rPr>
              <a:t>Postdocs:</a:t>
            </a:r>
          </a:p>
          <a:p>
            <a:pPr algn="r"/>
            <a:r>
              <a:rPr lang="en-US" sz="1400" b="1" dirty="0">
                <a:solidFill>
                  <a:srgbClr val="006EB8"/>
                </a:solidFill>
              </a:rPr>
              <a:t>Federico Pedron</a:t>
            </a:r>
          </a:p>
        </p:txBody>
      </p:sp>
      <p:grpSp>
        <p:nvGrpSpPr>
          <p:cNvPr id="12" name="Group 11">
            <a:extLst>
              <a:ext uri="{FF2B5EF4-FFF2-40B4-BE49-F238E27FC236}">
                <a16:creationId xmlns:a16="http://schemas.microsoft.com/office/drawing/2014/main" id="{5B5D0FE5-F8C9-A79B-057D-FCE5F1CCAED1}"/>
              </a:ext>
            </a:extLst>
          </p:cNvPr>
          <p:cNvGrpSpPr/>
          <p:nvPr/>
        </p:nvGrpSpPr>
        <p:grpSpPr>
          <a:xfrm>
            <a:off x="-978089" y="4715697"/>
            <a:ext cx="3754428" cy="491064"/>
            <a:chOff x="-848387" y="4671326"/>
            <a:chExt cx="3754428" cy="491064"/>
          </a:xfrm>
        </p:grpSpPr>
        <p:sp>
          <p:nvSpPr>
            <p:cNvPr id="17" name="Espaço Reservado para Texto 2">
              <a:extLst>
                <a:ext uri="{FF2B5EF4-FFF2-40B4-BE49-F238E27FC236}">
                  <a16:creationId xmlns:a16="http://schemas.microsoft.com/office/drawing/2014/main" id="{C548E925-8758-4FB8-6842-559A003601B4}"/>
                </a:ext>
              </a:extLst>
            </p:cNvPr>
            <p:cNvSpPr txBox="1">
              <a:spLocks/>
            </p:cNvSpPr>
            <p:nvPr/>
          </p:nvSpPr>
          <p:spPr>
            <a:xfrm>
              <a:off x="-848387" y="4771908"/>
              <a:ext cx="3754428" cy="390482"/>
            </a:xfrm>
            <a:prstGeom prst="rect">
              <a:avLst/>
            </a:prstGeom>
            <a:effectLst>
              <a:outerShdw blurRad="50800" dist="38100" dir="10800000" algn="r" rotWithShape="0">
                <a:prstClr val="black">
                  <a:alpha val="40000"/>
                </a:prstClr>
              </a:outerShdw>
            </a:effectLst>
          </p:spPr>
          <p:txBody>
            <a:bodyPr vert="horz" lIns="91440" tIns="45720" rIns="91440" bIns="45720" rtlCol="0" anchor="ctr"/>
            <a:lstStyle>
              <a:defPPr>
                <a:defRPr lang="en-US"/>
              </a:defPPr>
              <a:lvl1pPr marL="0" algn="l"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pt-BR" sz="1600" b="1" dirty="0">
                  <a:solidFill>
                    <a:srgbClr val="006EB8"/>
                  </a:solidFill>
                </a:rPr>
                <a:t>ernane.defreitas@icn2.cat</a:t>
              </a:r>
              <a:endParaRPr lang="pt-ES" sz="1600" b="1" dirty="0">
                <a:solidFill>
                  <a:srgbClr val="006EB8"/>
                </a:solidFill>
              </a:endParaRPr>
            </a:p>
          </p:txBody>
        </p:sp>
        <p:pic>
          <p:nvPicPr>
            <p:cNvPr id="11" name="Graphic 10" descr="Email with solid fill">
              <a:extLst>
                <a:ext uri="{FF2B5EF4-FFF2-40B4-BE49-F238E27FC236}">
                  <a16:creationId xmlns:a16="http://schemas.microsoft.com/office/drawing/2014/main" id="{DDF761C8-A814-312E-8E69-E977575B8F4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75067" y="4671326"/>
              <a:ext cx="390483" cy="390483"/>
            </a:xfrm>
            <a:prstGeom prst="rect">
              <a:avLst/>
            </a:prstGeom>
          </p:spPr>
        </p:pic>
      </p:grpSp>
      <p:pic>
        <p:nvPicPr>
          <p:cNvPr id="5" name="Picture 4">
            <a:extLst>
              <a:ext uri="{FF2B5EF4-FFF2-40B4-BE49-F238E27FC236}">
                <a16:creationId xmlns:a16="http://schemas.microsoft.com/office/drawing/2014/main" id="{2D0E3AEE-A363-B481-1A63-12921DBE023B}"/>
              </a:ext>
            </a:extLst>
          </p:cNvPr>
          <p:cNvPicPr>
            <a:picLocks noChangeAspect="1"/>
          </p:cNvPicPr>
          <p:nvPr/>
        </p:nvPicPr>
        <p:blipFill rotWithShape="1">
          <a:blip r:embed="rId6"/>
          <a:srcRect t="2172" r="146" b="-670"/>
          <a:stretch/>
        </p:blipFill>
        <p:spPr>
          <a:xfrm>
            <a:off x="352086" y="2462987"/>
            <a:ext cx="7063918" cy="2515518"/>
          </a:xfrm>
          <a:prstGeom prst="rect">
            <a:avLst/>
          </a:prstGeom>
        </p:spPr>
      </p:pic>
      <p:sp>
        <p:nvSpPr>
          <p:cNvPr id="2" name="Espaço Reservado para Texto 2">
            <a:extLst>
              <a:ext uri="{FF2B5EF4-FFF2-40B4-BE49-F238E27FC236}">
                <a16:creationId xmlns:a16="http://schemas.microsoft.com/office/drawing/2014/main" id="{B734EDC8-63CD-75E4-4B27-715E4F0FE4C2}"/>
              </a:ext>
            </a:extLst>
          </p:cNvPr>
          <p:cNvSpPr txBox="1">
            <a:spLocks/>
          </p:cNvSpPr>
          <p:nvPr/>
        </p:nvSpPr>
        <p:spPr>
          <a:xfrm>
            <a:off x="20131" y="2217859"/>
            <a:ext cx="3754428" cy="390482"/>
          </a:xfrm>
          <a:prstGeom prst="rect">
            <a:avLst/>
          </a:prstGeom>
          <a:effectLst>
            <a:outerShdw blurRad="50800" dist="38100" dir="10800000" algn="r" rotWithShape="0">
              <a:prstClr val="black">
                <a:alpha val="40000"/>
              </a:prstClr>
            </a:outerShdw>
          </a:effectLst>
        </p:spPr>
        <p:txBody>
          <a:bodyPr vert="horz" lIns="91440" tIns="45720" rIns="91440" bIns="4572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pt-BR" sz="2400" b="1" u="sng">
                <a:solidFill>
                  <a:srgbClr val="006EB8"/>
                </a:solidFill>
              </a:rPr>
              <a:t>Ernane de Freitas Martins</a:t>
            </a:r>
            <a:endParaRPr lang="en-US" sz="1100" u="sng">
              <a:cs typeface="Calibri"/>
            </a:endParaRPr>
          </a:p>
        </p:txBody>
      </p:sp>
    </p:spTree>
    <p:extLst>
      <p:ext uri="{BB962C8B-B14F-4D97-AF65-F5344CB8AC3E}">
        <p14:creationId xmlns:p14="http://schemas.microsoft.com/office/powerpoint/2010/main" val="822149618"/>
      </p:ext>
    </p:extLst>
  </p:cSld>
  <p:clrMapOvr>
    <a:masterClrMapping/>
  </p:clrMapOvr>
  <mc:AlternateContent xmlns:mc="http://schemas.openxmlformats.org/markup-compatibility/2006">
    <mc:Choice xmlns:p14="http://schemas.microsoft.com/office/powerpoint/2010/main" Requires="p14">
      <p:transition spd="med" p14:dur="700" advTm="3495">
        <p:fade/>
      </p:transition>
    </mc:Choice>
    <mc:Fallback>
      <p:transition spd="med" advTm="3495">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ítulo 1">
            <a:extLst>
              <a:ext uri="{FF2B5EF4-FFF2-40B4-BE49-F238E27FC236}">
                <a16:creationId xmlns:a16="http://schemas.microsoft.com/office/drawing/2014/main" id="{D71F8C22-193B-2234-7545-EB5476FF4A9C}"/>
              </a:ext>
            </a:extLst>
          </p:cNvPr>
          <p:cNvSpPr txBox="1">
            <a:spLocks/>
          </p:cNvSpPr>
          <p:nvPr/>
        </p:nvSpPr>
        <p:spPr>
          <a:xfrm>
            <a:off x="374650" y="273844"/>
            <a:ext cx="7886700" cy="994172"/>
          </a:xfrm>
          <a:prstGeom prst="rect">
            <a:avLst/>
          </a:prstGeom>
        </p:spPr>
        <p:txBody>
          <a:bodyPr vert="horz" lIns="91440" tIns="45720" rIns="91440" bIns="45720" rtlCol="0" anchor="t" anchorCtr="0">
            <a:noAutofit/>
          </a:bodyPr>
          <a:lstStyle>
            <a:lvl1pPr algn="l" defTabSz="685800" rtl="0" eaLnBrk="1" latinLnBrk="0" hangingPunct="1">
              <a:lnSpc>
                <a:spcPct val="90000"/>
              </a:lnSpc>
              <a:spcBef>
                <a:spcPct val="0"/>
              </a:spcBef>
              <a:buNone/>
              <a:defRPr sz="3000" b="1" kern="1200" baseline="0">
                <a:solidFill>
                  <a:schemeClr val="tx2"/>
                </a:solidFill>
                <a:latin typeface="+mj-lt"/>
                <a:ea typeface="+mj-ea"/>
                <a:cs typeface="+mj-cs"/>
              </a:defRPr>
            </a:lvl1pPr>
          </a:lstStyle>
          <a:p>
            <a:endParaRPr lang="en-US">
              <a:solidFill>
                <a:srgbClr val="222160"/>
              </a:solidFill>
            </a:endParaRPr>
          </a:p>
        </p:txBody>
      </p:sp>
      <p:grpSp>
        <p:nvGrpSpPr>
          <p:cNvPr id="16" name="Agrupar 2">
            <a:extLst>
              <a:ext uri="{FF2B5EF4-FFF2-40B4-BE49-F238E27FC236}">
                <a16:creationId xmlns:a16="http://schemas.microsoft.com/office/drawing/2014/main" id="{D8A19AFE-5695-F570-841C-7E16E2A52674}"/>
              </a:ext>
            </a:extLst>
          </p:cNvPr>
          <p:cNvGrpSpPr/>
          <p:nvPr/>
        </p:nvGrpSpPr>
        <p:grpSpPr>
          <a:xfrm>
            <a:off x="2503631" y="958281"/>
            <a:ext cx="3441623" cy="641760"/>
            <a:chOff x="3079578" y="845031"/>
            <a:chExt cx="3441623" cy="641760"/>
          </a:xfrm>
        </p:grpSpPr>
        <p:sp>
          <p:nvSpPr>
            <p:cNvPr id="17" name="Google Shape;499;p15">
              <a:extLst>
                <a:ext uri="{FF2B5EF4-FFF2-40B4-BE49-F238E27FC236}">
                  <a16:creationId xmlns:a16="http://schemas.microsoft.com/office/drawing/2014/main" id="{C47013E5-B352-885F-54D3-716FFDA9D2D0}"/>
                </a:ext>
              </a:extLst>
            </p:cNvPr>
            <p:cNvSpPr/>
            <p:nvPr/>
          </p:nvSpPr>
          <p:spPr>
            <a:xfrm>
              <a:off x="3263428" y="1113759"/>
              <a:ext cx="2972726" cy="373032"/>
            </a:xfrm>
            <a:prstGeom prst="round1Rect">
              <a:avLst>
                <a:gd name="adj" fmla="val 16667"/>
              </a:avLst>
            </a:prstGeom>
            <a:noFill/>
            <a:ln w="19050" cap="flat" cmpd="sng">
              <a:solidFill>
                <a:srgbClr val="006EB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ea typeface="Nimbus Roman No9 L" charset="0"/>
                <a:cs typeface="Nimbus Roman No9 L" charset="0"/>
              </a:endParaRPr>
            </a:p>
          </p:txBody>
        </p:sp>
        <p:sp>
          <p:nvSpPr>
            <p:cNvPr id="21" name="Google Shape;501;p15">
              <a:extLst>
                <a:ext uri="{FF2B5EF4-FFF2-40B4-BE49-F238E27FC236}">
                  <a16:creationId xmlns:a16="http://schemas.microsoft.com/office/drawing/2014/main" id="{399D0CFD-21BC-EF84-7F33-CCBE28BF4A83}"/>
                </a:ext>
              </a:extLst>
            </p:cNvPr>
            <p:cNvSpPr/>
            <p:nvPr/>
          </p:nvSpPr>
          <p:spPr>
            <a:xfrm>
              <a:off x="3263428" y="845031"/>
              <a:ext cx="1144608" cy="267239"/>
            </a:xfrm>
            <a:prstGeom prst="round1Rect">
              <a:avLst>
                <a:gd name="adj" fmla="val 16667"/>
              </a:avLst>
            </a:prstGeom>
            <a:solidFill>
              <a:srgbClr val="006EB8"/>
            </a:solidFill>
            <a:ln w="19050" cap="flat" cmpd="sng">
              <a:solidFill>
                <a:srgbClr val="006EB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1400" b="1">
                  <a:solidFill>
                    <a:schemeClr val="bg1"/>
                  </a:solidFill>
                  <a:ea typeface="Nimbus Roman No9 L" charset="0"/>
                  <a:cs typeface="Nimbus Roman No9 L" charset="0"/>
                  <a:sym typeface="Times New Roman"/>
                </a:rPr>
                <a:t>Hamiltonian</a:t>
              </a:r>
              <a:endParaRPr sz="1400" b="1">
                <a:solidFill>
                  <a:schemeClr val="bg1"/>
                </a:solidFill>
                <a:ea typeface="Nimbus Roman No9 L" charset="0"/>
                <a:cs typeface="Nimbus Roman No9 L" charset="0"/>
                <a:sym typeface="Times New Roman"/>
              </a:endParaRPr>
            </a:p>
          </p:txBody>
        </p:sp>
        <mc:AlternateContent xmlns:mc="http://schemas.openxmlformats.org/markup-compatibility/2006">
          <mc:Choice xmlns:a14="http://schemas.microsoft.com/office/drawing/2010/main" Requires="a14">
            <p:sp>
              <p:nvSpPr>
                <p:cNvPr id="22" name="CaixaDeTexto 44">
                  <a:extLst>
                    <a:ext uri="{FF2B5EF4-FFF2-40B4-BE49-F238E27FC236}">
                      <a16:creationId xmlns:a16="http://schemas.microsoft.com/office/drawing/2014/main" id="{BEFF25D9-242B-E7BB-3930-F76F39579247}"/>
                    </a:ext>
                  </a:extLst>
                </p:cNvPr>
                <p:cNvSpPr txBox="1"/>
                <p:nvPr/>
              </p:nvSpPr>
              <p:spPr>
                <a:xfrm>
                  <a:off x="3079578" y="1161923"/>
                  <a:ext cx="3441623" cy="268343"/>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pt-ES" sz="1600" i="1" smtClean="0">
                                <a:solidFill>
                                  <a:schemeClr val="accent4">
                                    <a:lumMod val="10000"/>
                                  </a:schemeClr>
                                </a:solidFill>
                                <a:latin typeface="Cambria Math" panose="02040503050406030204" pitchFamily="18" charset="0"/>
                              </a:rPr>
                            </m:ctrlPr>
                          </m:sSubPr>
                          <m:e>
                            <m:r>
                              <a:rPr lang="pt-BR" sz="1600" b="0" i="1" smtClean="0">
                                <a:solidFill>
                                  <a:schemeClr val="accent4">
                                    <a:lumMod val="10000"/>
                                  </a:schemeClr>
                                </a:solidFill>
                                <a:latin typeface="Cambria Math" panose="02040503050406030204" pitchFamily="18" charset="0"/>
                              </a:rPr>
                              <m:t>𝐻</m:t>
                            </m:r>
                          </m:e>
                          <m:sub>
                            <m:r>
                              <a:rPr lang="pt-BR" sz="1600" b="0" i="1" smtClean="0">
                                <a:solidFill>
                                  <a:schemeClr val="accent4">
                                    <a:lumMod val="10000"/>
                                  </a:schemeClr>
                                </a:solidFill>
                                <a:latin typeface="Cambria Math" panose="02040503050406030204" pitchFamily="18" charset="0"/>
                              </a:rPr>
                              <m:t>𝑇𝑂𝑇</m:t>
                            </m:r>
                          </m:sub>
                        </m:sSub>
                        <m:r>
                          <a:rPr lang="pt-BR" sz="1600" b="0" i="1" smtClean="0">
                            <a:solidFill>
                              <a:schemeClr val="accent4">
                                <a:lumMod val="10000"/>
                              </a:schemeClr>
                            </a:solidFill>
                            <a:latin typeface="Cambria Math" panose="02040503050406030204" pitchFamily="18" charset="0"/>
                          </a:rPr>
                          <m:t>=</m:t>
                        </m:r>
                        <m:sSub>
                          <m:sSubPr>
                            <m:ctrlPr>
                              <a:rPr lang="pt-ES" sz="1600" i="1" smtClean="0">
                                <a:solidFill>
                                  <a:srgbClr val="00B050"/>
                                </a:solidFill>
                                <a:latin typeface="Cambria Math" panose="02040503050406030204" pitchFamily="18" charset="0"/>
                              </a:rPr>
                            </m:ctrlPr>
                          </m:sSubPr>
                          <m:e>
                            <m:r>
                              <a:rPr lang="pt-BR" sz="1600" i="1">
                                <a:solidFill>
                                  <a:srgbClr val="00B050"/>
                                </a:solidFill>
                                <a:latin typeface="Cambria Math" panose="02040503050406030204" pitchFamily="18" charset="0"/>
                              </a:rPr>
                              <m:t>𝐻</m:t>
                            </m:r>
                          </m:e>
                          <m:sub>
                            <m:r>
                              <a:rPr lang="pt-BR" sz="1600" b="0" i="1" smtClean="0">
                                <a:solidFill>
                                  <a:srgbClr val="00B050"/>
                                </a:solidFill>
                                <a:latin typeface="Cambria Math" panose="02040503050406030204" pitchFamily="18" charset="0"/>
                              </a:rPr>
                              <m:t>𝑄𝑀</m:t>
                            </m:r>
                          </m:sub>
                        </m:sSub>
                        <m:r>
                          <a:rPr lang="pt-BR" sz="1600" b="0" i="1" smtClean="0">
                            <a:solidFill>
                              <a:srgbClr val="00B050"/>
                            </a:solidFill>
                            <a:latin typeface="Cambria Math" panose="02040503050406030204" pitchFamily="18" charset="0"/>
                          </a:rPr>
                          <m:t>+</m:t>
                        </m:r>
                        <m:sSub>
                          <m:sSubPr>
                            <m:ctrlPr>
                              <a:rPr lang="pt-ES" sz="1600" i="1" smtClean="0">
                                <a:solidFill>
                                  <a:srgbClr val="FFC000"/>
                                </a:solidFill>
                                <a:latin typeface="Cambria Math" panose="02040503050406030204" pitchFamily="18" charset="0"/>
                              </a:rPr>
                            </m:ctrlPr>
                          </m:sSubPr>
                          <m:e>
                            <m:r>
                              <a:rPr lang="pt-BR" sz="1600" i="1">
                                <a:solidFill>
                                  <a:srgbClr val="FFC000"/>
                                </a:solidFill>
                                <a:latin typeface="Cambria Math" panose="02040503050406030204" pitchFamily="18" charset="0"/>
                              </a:rPr>
                              <m:t>𝐻</m:t>
                            </m:r>
                          </m:e>
                          <m:sub>
                            <m:r>
                              <a:rPr lang="pt-BR" sz="1600" b="0" i="1" smtClean="0">
                                <a:solidFill>
                                  <a:srgbClr val="FFC000"/>
                                </a:solidFill>
                                <a:latin typeface="Cambria Math" panose="02040503050406030204" pitchFamily="18" charset="0"/>
                              </a:rPr>
                              <m:t>𝑀𝑀</m:t>
                            </m:r>
                          </m:sub>
                        </m:sSub>
                        <m:r>
                          <a:rPr lang="pt-BR" sz="1600" b="0" i="1" smtClean="0">
                            <a:solidFill>
                              <a:schemeClr val="accent4">
                                <a:lumMod val="10000"/>
                              </a:schemeClr>
                            </a:solidFill>
                            <a:latin typeface="Cambria Math" panose="02040503050406030204" pitchFamily="18" charset="0"/>
                          </a:rPr>
                          <m:t>+</m:t>
                        </m:r>
                        <m:sSub>
                          <m:sSubPr>
                            <m:ctrlPr>
                              <a:rPr lang="pt-ES" sz="1600" i="1" smtClean="0">
                                <a:solidFill>
                                  <a:srgbClr val="00B050"/>
                                </a:solidFill>
                                <a:latin typeface="Cambria Math" panose="02040503050406030204" pitchFamily="18" charset="0"/>
                              </a:rPr>
                            </m:ctrlPr>
                          </m:sSubPr>
                          <m:e>
                            <m:r>
                              <a:rPr lang="pt-BR" sz="1600" i="1" smtClean="0">
                                <a:solidFill>
                                  <a:schemeClr val="tx1"/>
                                </a:solidFill>
                                <a:latin typeface="Cambria Math" panose="02040503050406030204" pitchFamily="18" charset="0"/>
                              </a:rPr>
                              <m:t>𝐻</m:t>
                            </m:r>
                          </m:e>
                          <m:sub>
                            <m:r>
                              <a:rPr lang="pt-BR" sz="1600" b="0" i="1" smtClean="0">
                                <a:solidFill>
                                  <a:srgbClr val="00B050"/>
                                </a:solidFill>
                                <a:latin typeface="Cambria Math" panose="02040503050406030204" pitchFamily="18" charset="0"/>
                              </a:rPr>
                              <m:t>𝑄𝑀</m:t>
                            </m:r>
                            <m:r>
                              <a:rPr lang="pt-BR" sz="1600" b="0" i="1" smtClean="0">
                                <a:solidFill>
                                  <a:schemeClr val="tx1"/>
                                </a:solidFill>
                                <a:latin typeface="Cambria Math" panose="02040503050406030204" pitchFamily="18" charset="0"/>
                              </a:rPr>
                              <m:t>/</m:t>
                            </m:r>
                            <m:r>
                              <a:rPr lang="pt-BR" sz="1600" b="0" i="1" smtClean="0">
                                <a:solidFill>
                                  <a:srgbClr val="FFC000"/>
                                </a:solidFill>
                                <a:latin typeface="Cambria Math" panose="02040503050406030204" pitchFamily="18" charset="0"/>
                              </a:rPr>
                              <m:t>𝑀𝑀</m:t>
                            </m:r>
                          </m:sub>
                        </m:sSub>
                      </m:oMath>
                    </m:oMathPara>
                  </a14:m>
                  <a:endParaRPr lang="pt-ES" sz="1600"/>
                </a:p>
              </p:txBody>
            </p:sp>
          </mc:Choice>
          <mc:Fallback>
            <p:sp>
              <p:nvSpPr>
                <p:cNvPr id="22" name="CaixaDeTexto 44">
                  <a:extLst>
                    <a:ext uri="{FF2B5EF4-FFF2-40B4-BE49-F238E27FC236}">
                      <a16:creationId xmlns:a16="http://schemas.microsoft.com/office/drawing/2014/main" id="{BEFF25D9-242B-E7BB-3930-F76F39579247}"/>
                    </a:ext>
                  </a:extLst>
                </p:cNvPr>
                <p:cNvSpPr txBox="1">
                  <a:spLocks noRot="1" noChangeAspect="1" noMove="1" noResize="1" noEditPoints="1" noAdjustHandles="1" noChangeArrowheads="1" noChangeShapeType="1" noTextEdit="1"/>
                </p:cNvSpPr>
                <p:nvPr/>
              </p:nvSpPr>
              <p:spPr>
                <a:xfrm>
                  <a:off x="3079578" y="1161923"/>
                  <a:ext cx="3441623" cy="268343"/>
                </a:xfrm>
                <a:prstGeom prst="rect">
                  <a:avLst/>
                </a:prstGeom>
                <a:blipFill>
                  <a:blip r:embed="rId2"/>
                  <a:stretch>
                    <a:fillRect b="-18182"/>
                  </a:stretch>
                </a:blipFill>
              </p:spPr>
              <p:txBody>
                <a:bodyPr/>
                <a:lstStyle/>
                <a:p>
                  <a:r>
                    <a:rPr lang="en-US">
                      <a:noFill/>
                    </a:rPr>
                    <a:t> </a:t>
                  </a:r>
                </a:p>
              </p:txBody>
            </p:sp>
          </mc:Fallback>
        </mc:AlternateContent>
      </p:grpSp>
      <p:grpSp>
        <p:nvGrpSpPr>
          <p:cNvPr id="25" name="Agrupar 3">
            <a:extLst>
              <a:ext uri="{FF2B5EF4-FFF2-40B4-BE49-F238E27FC236}">
                <a16:creationId xmlns:a16="http://schemas.microsoft.com/office/drawing/2014/main" id="{08713030-353E-82B8-042E-62CD209D9524}"/>
              </a:ext>
            </a:extLst>
          </p:cNvPr>
          <p:cNvGrpSpPr/>
          <p:nvPr/>
        </p:nvGrpSpPr>
        <p:grpSpPr>
          <a:xfrm>
            <a:off x="6286461" y="963684"/>
            <a:ext cx="2789905" cy="634300"/>
            <a:chOff x="6141831" y="850434"/>
            <a:chExt cx="3068896" cy="634300"/>
          </a:xfrm>
        </p:grpSpPr>
        <p:sp>
          <p:nvSpPr>
            <p:cNvPr id="26" name="Google Shape;471;p15">
              <a:extLst>
                <a:ext uri="{FF2B5EF4-FFF2-40B4-BE49-F238E27FC236}">
                  <a16:creationId xmlns:a16="http://schemas.microsoft.com/office/drawing/2014/main" id="{F6940F5B-C550-3F07-1C4A-811C1FCF61A0}"/>
                </a:ext>
              </a:extLst>
            </p:cNvPr>
            <p:cNvSpPr/>
            <p:nvPr/>
          </p:nvSpPr>
          <p:spPr>
            <a:xfrm>
              <a:off x="6179471" y="1109774"/>
              <a:ext cx="2939456" cy="374960"/>
            </a:xfrm>
            <a:prstGeom prst="round1Rect">
              <a:avLst>
                <a:gd name="adj" fmla="val 16667"/>
              </a:avLst>
            </a:prstGeom>
            <a:noFill/>
            <a:ln w="19050" cap="flat" cmpd="sng">
              <a:solidFill>
                <a:srgbClr val="006EB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ea typeface="Nimbus Roman No9 L" charset="0"/>
                <a:cs typeface="Nimbus Roman No9 L" charset="0"/>
              </a:endParaRPr>
            </a:p>
          </p:txBody>
        </p:sp>
        <p:sp>
          <p:nvSpPr>
            <p:cNvPr id="27" name="Google Shape;503;p15">
              <a:extLst>
                <a:ext uri="{FF2B5EF4-FFF2-40B4-BE49-F238E27FC236}">
                  <a16:creationId xmlns:a16="http://schemas.microsoft.com/office/drawing/2014/main" id="{9FF2D404-B4E3-2E4D-2AFE-757C12F54055}"/>
                </a:ext>
              </a:extLst>
            </p:cNvPr>
            <p:cNvSpPr/>
            <p:nvPr/>
          </p:nvSpPr>
          <p:spPr>
            <a:xfrm>
              <a:off x="6179470" y="850434"/>
              <a:ext cx="1316151" cy="267239"/>
            </a:xfrm>
            <a:prstGeom prst="round1Rect">
              <a:avLst>
                <a:gd name="adj" fmla="val 16667"/>
              </a:avLst>
            </a:prstGeom>
            <a:solidFill>
              <a:srgbClr val="006EB8"/>
            </a:solidFill>
            <a:ln w="19050" cap="flat" cmpd="sng">
              <a:solidFill>
                <a:srgbClr val="006EB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1400" b="1">
                  <a:solidFill>
                    <a:schemeClr val="bg1"/>
                  </a:solidFill>
                  <a:ea typeface="Nimbus Roman No9 L" charset="0"/>
                  <a:cs typeface="Nimbus Roman No9 L" charset="0"/>
                  <a:sym typeface="Times New Roman"/>
                </a:rPr>
                <a:t>Total Energy</a:t>
              </a:r>
              <a:endParaRPr sz="1400" b="1">
                <a:solidFill>
                  <a:schemeClr val="bg1"/>
                </a:solidFill>
                <a:ea typeface="Nimbus Roman No9 L" charset="0"/>
                <a:cs typeface="Nimbus Roman No9 L" charset="0"/>
                <a:sym typeface="Times New Roman"/>
              </a:endParaRPr>
            </a:p>
          </p:txBody>
        </p:sp>
        <mc:AlternateContent xmlns:mc="http://schemas.openxmlformats.org/markup-compatibility/2006">
          <mc:Choice xmlns:a14="http://schemas.microsoft.com/office/drawing/2010/main" Requires="a14">
            <p:sp>
              <p:nvSpPr>
                <p:cNvPr id="28" name="CaixaDeTexto 45">
                  <a:extLst>
                    <a:ext uri="{FF2B5EF4-FFF2-40B4-BE49-F238E27FC236}">
                      <a16:creationId xmlns:a16="http://schemas.microsoft.com/office/drawing/2014/main" id="{4494F0FE-5EE8-F164-CFE6-8E5F26DC6268}"/>
                    </a:ext>
                  </a:extLst>
                </p:cNvPr>
                <p:cNvSpPr txBox="1"/>
                <p:nvPr/>
              </p:nvSpPr>
              <p:spPr>
                <a:xfrm>
                  <a:off x="6141831" y="1152416"/>
                  <a:ext cx="3068896" cy="268343"/>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pt-ES" sz="1600" i="1" smtClean="0">
                                <a:solidFill>
                                  <a:schemeClr val="accent4">
                                    <a:lumMod val="10000"/>
                                  </a:schemeClr>
                                </a:solidFill>
                                <a:latin typeface="Cambria Math" panose="02040503050406030204" pitchFamily="18" charset="0"/>
                              </a:rPr>
                            </m:ctrlPr>
                          </m:sSubPr>
                          <m:e>
                            <m:r>
                              <a:rPr lang="pt-BR" sz="1600" b="0" i="1" smtClean="0">
                                <a:solidFill>
                                  <a:schemeClr val="accent4">
                                    <a:lumMod val="10000"/>
                                  </a:schemeClr>
                                </a:solidFill>
                                <a:latin typeface="Cambria Math" panose="02040503050406030204" pitchFamily="18" charset="0"/>
                              </a:rPr>
                              <m:t>𝐸</m:t>
                            </m:r>
                          </m:e>
                          <m:sub>
                            <m:r>
                              <a:rPr lang="pt-BR" sz="1600" b="0" i="1" smtClean="0">
                                <a:solidFill>
                                  <a:schemeClr val="accent4">
                                    <a:lumMod val="10000"/>
                                  </a:schemeClr>
                                </a:solidFill>
                                <a:latin typeface="Cambria Math" panose="02040503050406030204" pitchFamily="18" charset="0"/>
                              </a:rPr>
                              <m:t>𝑇𝑂𝑇</m:t>
                            </m:r>
                          </m:sub>
                        </m:sSub>
                        <m:r>
                          <a:rPr lang="pt-BR" sz="1600" b="0" i="1" smtClean="0">
                            <a:solidFill>
                              <a:schemeClr val="accent4">
                                <a:lumMod val="10000"/>
                              </a:schemeClr>
                            </a:solidFill>
                            <a:latin typeface="Cambria Math" panose="02040503050406030204" pitchFamily="18" charset="0"/>
                          </a:rPr>
                          <m:t>=</m:t>
                        </m:r>
                        <m:sSub>
                          <m:sSubPr>
                            <m:ctrlPr>
                              <a:rPr lang="pt-ES" sz="1600" i="1" smtClean="0">
                                <a:solidFill>
                                  <a:srgbClr val="00B050"/>
                                </a:solidFill>
                                <a:latin typeface="Cambria Math" panose="02040503050406030204" pitchFamily="18" charset="0"/>
                              </a:rPr>
                            </m:ctrlPr>
                          </m:sSubPr>
                          <m:e>
                            <m:r>
                              <a:rPr lang="pt-BR" sz="1600" b="0" i="1" smtClean="0">
                                <a:solidFill>
                                  <a:srgbClr val="00B050"/>
                                </a:solidFill>
                                <a:latin typeface="Cambria Math" panose="02040503050406030204" pitchFamily="18" charset="0"/>
                              </a:rPr>
                              <m:t>𝐸</m:t>
                            </m:r>
                          </m:e>
                          <m:sub>
                            <m:r>
                              <a:rPr lang="pt-BR" sz="1600" b="0" i="1" smtClean="0">
                                <a:solidFill>
                                  <a:srgbClr val="00B050"/>
                                </a:solidFill>
                                <a:latin typeface="Cambria Math" panose="02040503050406030204" pitchFamily="18" charset="0"/>
                              </a:rPr>
                              <m:t>𝐾𝑆</m:t>
                            </m:r>
                          </m:sub>
                        </m:sSub>
                        <m:r>
                          <a:rPr lang="pt-BR" sz="1600" b="0" i="1" smtClean="0">
                            <a:solidFill>
                              <a:schemeClr val="accent4">
                                <a:lumMod val="10000"/>
                              </a:schemeClr>
                            </a:solidFill>
                            <a:latin typeface="Cambria Math" panose="02040503050406030204" pitchFamily="18" charset="0"/>
                          </a:rPr>
                          <m:t>+</m:t>
                        </m:r>
                        <m:sSub>
                          <m:sSubPr>
                            <m:ctrlPr>
                              <a:rPr lang="pt-ES" sz="1600" i="1" smtClean="0">
                                <a:solidFill>
                                  <a:srgbClr val="FFC000"/>
                                </a:solidFill>
                                <a:latin typeface="Cambria Math" panose="02040503050406030204" pitchFamily="18" charset="0"/>
                              </a:rPr>
                            </m:ctrlPr>
                          </m:sSubPr>
                          <m:e>
                            <m:r>
                              <a:rPr lang="pt-BR" sz="1600" b="0" i="1" smtClean="0">
                                <a:solidFill>
                                  <a:srgbClr val="FFC000"/>
                                </a:solidFill>
                                <a:latin typeface="Cambria Math" panose="02040503050406030204" pitchFamily="18" charset="0"/>
                              </a:rPr>
                              <m:t>𝐸</m:t>
                            </m:r>
                          </m:e>
                          <m:sub>
                            <m:r>
                              <a:rPr lang="pt-BR" sz="1600" b="0" i="1" smtClean="0">
                                <a:solidFill>
                                  <a:srgbClr val="FFC000"/>
                                </a:solidFill>
                                <a:latin typeface="Cambria Math" panose="02040503050406030204" pitchFamily="18" charset="0"/>
                              </a:rPr>
                              <m:t>𝑀𝑀</m:t>
                            </m:r>
                          </m:sub>
                        </m:sSub>
                        <m:r>
                          <a:rPr lang="pt-BR" sz="1600" b="0" i="1" smtClean="0">
                            <a:solidFill>
                              <a:schemeClr val="accent4">
                                <a:lumMod val="10000"/>
                              </a:schemeClr>
                            </a:solidFill>
                            <a:latin typeface="Cambria Math" panose="02040503050406030204" pitchFamily="18" charset="0"/>
                          </a:rPr>
                          <m:t>+</m:t>
                        </m:r>
                        <m:sSub>
                          <m:sSubPr>
                            <m:ctrlPr>
                              <a:rPr lang="pt-ES" sz="1600" i="1" smtClean="0">
                                <a:solidFill>
                                  <a:srgbClr val="00B050"/>
                                </a:solidFill>
                                <a:latin typeface="Cambria Math" panose="02040503050406030204" pitchFamily="18" charset="0"/>
                              </a:rPr>
                            </m:ctrlPr>
                          </m:sSubPr>
                          <m:e>
                            <m:r>
                              <a:rPr lang="pt-BR" sz="1600" b="0" i="1" smtClean="0">
                                <a:solidFill>
                                  <a:schemeClr val="tx1"/>
                                </a:solidFill>
                                <a:latin typeface="Cambria Math" panose="02040503050406030204" pitchFamily="18" charset="0"/>
                              </a:rPr>
                              <m:t>𝐸</m:t>
                            </m:r>
                          </m:e>
                          <m:sub>
                            <m:r>
                              <a:rPr lang="pt-BR" sz="1600" b="0" i="1" smtClean="0">
                                <a:solidFill>
                                  <a:srgbClr val="00B050"/>
                                </a:solidFill>
                                <a:latin typeface="Cambria Math" panose="02040503050406030204" pitchFamily="18" charset="0"/>
                              </a:rPr>
                              <m:t>𝑄𝑀</m:t>
                            </m:r>
                            <m:r>
                              <a:rPr lang="pt-BR" sz="1600" b="0" i="1" smtClean="0">
                                <a:solidFill>
                                  <a:schemeClr val="tx1"/>
                                </a:solidFill>
                                <a:latin typeface="Cambria Math" panose="02040503050406030204" pitchFamily="18" charset="0"/>
                              </a:rPr>
                              <m:t>/</m:t>
                            </m:r>
                            <m:r>
                              <a:rPr lang="pt-BR" sz="1600" b="0" i="1" smtClean="0">
                                <a:solidFill>
                                  <a:srgbClr val="FFC000"/>
                                </a:solidFill>
                                <a:latin typeface="Cambria Math" panose="02040503050406030204" pitchFamily="18" charset="0"/>
                              </a:rPr>
                              <m:t>𝑀𝑀</m:t>
                            </m:r>
                          </m:sub>
                        </m:sSub>
                      </m:oMath>
                    </m:oMathPara>
                  </a14:m>
                  <a:endParaRPr lang="pt-ES" sz="1600"/>
                </a:p>
              </p:txBody>
            </p:sp>
          </mc:Choice>
          <mc:Fallback>
            <p:sp>
              <p:nvSpPr>
                <p:cNvPr id="28" name="CaixaDeTexto 45">
                  <a:extLst>
                    <a:ext uri="{FF2B5EF4-FFF2-40B4-BE49-F238E27FC236}">
                      <a16:creationId xmlns:a16="http://schemas.microsoft.com/office/drawing/2014/main" id="{4494F0FE-5EE8-F164-CFE6-8E5F26DC6268}"/>
                    </a:ext>
                  </a:extLst>
                </p:cNvPr>
                <p:cNvSpPr txBox="1">
                  <a:spLocks noRot="1" noChangeAspect="1" noMove="1" noResize="1" noEditPoints="1" noAdjustHandles="1" noChangeArrowheads="1" noChangeShapeType="1" noTextEdit="1"/>
                </p:cNvSpPr>
                <p:nvPr/>
              </p:nvSpPr>
              <p:spPr>
                <a:xfrm>
                  <a:off x="6141831" y="1152416"/>
                  <a:ext cx="3068896" cy="268343"/>
                </a:xfrm>
                <a:prstGeom prst="rect">
                  <a:avLst/>
                </a:prstGeom>
                <a:blipFill>
                  <a:blip r:embed="rId3"/>
                  <a:stretch>
                    <a:fillRect b="-22727"/>
                  </a:stretch>
                </a:blipFill>
              </p:spPr>
              <p:txBody>
                <a:bodyPr/>
                <a:lstStyle/>
                <a:p>
                  <a:r>
                    <a:rPr lang="en-US">
                      <a:noFill/>
                    </a:rPr>
                    <a:t> </a:t>
                  </a:r>
                </a:p>
              </p:txBody>
            </p:sp>
          </mc:Fallback>
        </mc:AlternateContent>
      </p:grpSp>
      <p:grpSp>
        <p:nvGrpSpPr>
          <p:cNvPr id="29" name="Agrupar 4">
            <a:extLst>
              <a:ext uri="{FF2B5EF4-FFF2-40B4-BE49-F238E27FC236}">
                <a16:creationId xmlns:a16="http://schemas.microsoft.com/office/drawing/2014/main" id="{62162A9E-A04A-B7C5-568C-0A6746C75E52}"/>
              </a:ext>
            </a:extLst>
          </p:cNvPr>
          <p:cNvGrpSpPr/>
          <p:nvPr/>
        </p:nvGrpSpPr>
        <p:grpSpPr>
          <a:xfrm>
            <a:off x="-272127" y="1402161"/>
            <a:ext cx="9669235" cy="1077969"/>
            <a:chOff x="-272127" y="1402161"/>
            <a:chExt cx="9669235" cy="1077969"/>
          </a:xfrm>
        </p:grpSpPr>
        <p:sp>
          <p:nvSpPr>
            <p:cNvPr id="32" name="Google Shape;470;p15">
              <a:extLst>
                <a:ext uri="{FF2B5EF4-FFF2-40B4-BE49-F238E27FC236}">
                  <a16:creationId xmlns:a16="http://schemas.microsoft.com/office/drawing/2014/main" id="{23AE0997-E22E-333E-45CC-D4506BA99531}"/>
                </a:ext>
              </a:extLst>
            </p:cNvPr>
            <p:cNvSpPr/>
            <p:nvPr/>
          </p:nvSpPr>
          <p:spPr>
            <a:xfrm>
              <a:off x="40722" y="1715612"/>
              <a:ext cx="9078562" cy="764518"/>
            </a:xfrm>
            <a:prstGeom prst="round1Rect">
              <a:avLst>
                <a:gd name="adj" fmla="val 16667"/>
              </a:avLst>
            </a:prstGeom>
            <a:noFill/>
            <a:ln w="19050" cap="flat" cmpd="sng">
              <a:solidFill>
                <a:srgbClr val="006EB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ea typeface="Nimbus Roman No9 L" charset="0"/>
                <a:cs typeface="Nimbus Roman No9 L" charset="0"/>
              </a:endParaRPr>
            </a:p>
          </p:txBody>
        </p:sp>
        <p:sp>
          <p:nvSpPr>
            <p:cNvPr id="33" name="Google Shape;507;p15">
              <a:extLst>
                <a:ext uri="{FF2B5EF4-FFF2-40B4-BE49-F238E27FC236}">
                  <a16:creationId xmlns:a16="http://schemas.microsoft.com/office/drawing/2014/main" id="{D5A3741C-E6A7-F9E6-CDAB-50232C472221}"/>
                </a:ext>
              </a:extLst>
            </p:cNvPr>
            <p:cNvSpPr/>
            <p:nvPr/>
          </p:nvSpPr>
          <p:spPr>
            <a:xfrm>
              <a:off x="40723" y="1402161"/>
              <a:ext cx="1895284" cy="311950"/>
            </a:xfrm>
            <a:prstGeom prst="round1Rect">
              <a:avLst>
                <a:gd name="adj" fmla="val 16667"/>
              </a:avLst>
            </a:prstGeom>
            <a:solidFill>
              <a:srgbClr val="006EB8"/>
            </a:solidFill>
            <a:ln w="19050" cap="flat" cmpd="sng">
              <a:solidFill>
                <a:srgbClr val="006EB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1400" b="1">
                  <a:solidFill>
                    <a:schemeClr val="bg1"/>
                  </a:solidFill>
                  <a:ea typeface="Nimbus Roman No9 L" charset="0"/>
                  <a:cs typeface="Nimbus Roman No9 L" charset="0"/>
                  <a:sym typeface="Times New Roman"/>
                </a:rPr>
                <a:t>Classical part energy</a:t>
              </a:r>
              <a:endParaRPr sz="1400" b="1">
                <a:solidFill>
                  <a:schemeClr val="bg1"/>
                </a:solidFill>
                <a:ea typeface="Nimbus Roman No9 L" charset="0"/>
                <a:cs typeface="Nimbus Roman No9 L" charset="0"/>
                <a:sym typeface="Times New Roman"/>
              </a:endParaRPr>
            </a:p>
          </p:txBody>
        </p:sp>
        <mc:AlternateContent xmlns:mc="http://schemas.openxmlformats.org/markup-compatibility/2006">
          <mc:Choice xmlns:a14="http://schemas.microsoft.com/office/drawing/2010/main" Requires="a14">
            <p:sp>
              <p:nvSpPr>
                <p:cNvPr id="34" name="CaixaDeTexto 48">
                  <a:extLst>
                    <a:ext uri="{FF2B5EF4-FFF2-40B4-BE49-F238E27FC236}">
                      <a16:creationId xmlns:a16="http://schemas.microsoft.com/office/drawing/2014/main" id="{BDC6FAD4-CE4F-E2F4-502C-695C9D5F498F}"/>
                    </a:ext>
                  </a:extLst>
                </p:cNvPr>
                <p:cNvSpPr txBox="1"/>
                <p:nvPr/>
              </p:nvSpPr>
              <p:spPr>
                <a:xfrm>
                  <a:off x="-272127" y="1768322"/>
                  <a:ext cx="9669235" cy="618503"/>
                </a:xfrm>
                <a:prstGeom prst="rect">
                  <a:avLst/>
                </a:prstGeom>
                <a:noFill/>
                <a:ln>
                  <a:no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pt-ES" sz="1550" i="1" smtClean="0">
                                <a:solidFill>
                                  <a:srgbClr val="FFC000"/>
                                </a:solidFill>
                                <a:latin typeface="Cambria Math" panose="02040503050406030204" pitchFamily="18" charset="0"/>
                              </a:rPr>
                            </m:ctrlPr>
                          </m:sSubPr>
                          <m:e>
                            <m:r>
                              <a:rPr lang="pt-BR" sz="1550" b="0" i="1" smtClean="0">
                                <a:solidFill>
                                  <a:srgbClr val="FFC000"/>
                                </a:solidFill>
                                <a:latin typeface="Cambria Math" panose="02040503050406030204" pitchFamily="18" charset="0"/>
                              </a:rPr>
                              <m:t>𝐸</m:t>
                            </m:r>
                          </m:e>
                          <m:sub>
                            <m:r>
                              <a:rPr lang="pt-BR" sz="1550" b="0" i="1" smtClean="0">
                                <a:solidFill>
                                  <a:srgbClr val="FFC000"/>
                                </a:solidFill>
                                <a:latin typeface="Cambria Math" panose="02040503050406030204" pitchFamily="18" charset="0"/>
                              </a:rPr>
                              <m:t>𝑀𝑀</m:t>
                            </m:r>
                          </m:sub>
                        </m:sSub>
                        <m:r>
                          <a:rPr lang="pt-BR" sz="1550" b="0" i="1" smtClean="0">
                            <a:solidFill>
                              <a:schemeClr val="accent4">
                                <a:lumMod val="10000"/>
                              </a:schemeClr>
                            </a:solidFill>
                            <a:latin typeface="Cambria Math" panose="02040503050406030204" pitchFamily="18" charset="0"/>
                          </a:rPr>
                          <m:t>=</m:t>
                        </m:r>
                        <m:nary>
                          <m:naryPr>
                            <m:chr m:val="∑"/>
                            <m:supHide m:val="on"/>
                            <m:ctrlPr>
                              <a:rPr lang="pt-BR" sz="1550" b="0" i="1" smtClean="0">
                                <a:solidFill>
                                  <a:schemeClr val="accent4">
                                    <a:lumMod val="10000"/>
                                  </a:schemeClr>
                                </a:solidFill>
                                <a:latin typeface="Cambria Math" panose="02040503050406030204" pitchFamily="18" charset="0"/>
                              </a:rPr>
                            </m:ctrlPr>
                          </m:naryPr>
                          <m:sub>
                            <m:r>
                              <m:rPr>
                                <m:brk m:alnAt="7"/>
                              </m:rPr>
                              <a:rPr lang="pt-BR" sz="1550" b="0" i="1" smtClean="0">
                                <a:solidFill>
                                  <a:schemeClr val="accent4">
                                    <a:lumMod val="10000"/>
                                  </a:schemeClr>
                                </a:solidFill>
                                <a:latin typeface="Cambria Math" panose="02040503050406030204" pitchFamily="18" charset="0"/>
                              </a:rPr>
                              <m:t>𝑏</m:t>
                            </m:r>
                            <m:r>
                              <a:rPr lang="pt-BR" sz="1550" b="0" i="1" smtClean="0">
                                <a:solidFill>
                                  <a:schemeClr val="accent4">
                                    <a:lumMod val="10000"/>
                                  </a:schemeClr>
                                </a:solidFill>
                                <a:latin typeface="Cambria Math" panose="02040503050406030204" pitchFamily="18" charset="0"/>
                              </a:rPr>
                              <m:t>𝑜𝑛𝑑𝑠</m:t>
                            </m:r>
                          </m:sub>
                          <m:sup/>
                          <m:e>
                            <m:sSub>
                              <m:sSubPr>
                                <m:ctrlPr>
                                  <a:rPr lang="pt-ES" sz="1550" i="1">
                                    <a:solidFill>
                                      <a:schemeClr val="accent4">
                                        <a:lumMod val="10000"/>
                                      </a:schemeClr>
                                    </a:solidFill>
                                    <a:latin typeface="Cambria Math" panose="02040503050406030204" pitchFamily="18" charset="0"/>
                                  </a:rPr>
                                </m:ctrlPr>
                              </m:sSubPr>
                              <m:e>
                                <m:r>
                                  <a:rPr lang="pt-BR" sz="1550" i="1">
                                    <a:solidFill>
                                      <a:schemeClr val="accent4">
                                        <a:lumMod val="10000"/>
                                      </a:schemeClr>
                                    </a:solidFill>
                                    <a:latin typeface="Cambria Math" panose="02040503050406030204" pitchFamily="18" charset="0"/>
                                  </a:rPr>
                                  <m:t>𝐾</m:t>
                                </m:r>
                              </m:e>
                              <m:sub>
                                <m:r>
                                  <a:rPr lang="pt-BR" sz="1550" i="1">
                                    <a:solidFill>
                                      <a:schemeClr val="accent4">
                                        <a:lumMod val="10000"/>
                                      </a:schemeClr>
                                    </a:solidFill>
                                    <a:latin typeface="Cambria Math" panose="02040503050406030204" pitchFamily="18" charset="0"/>
                                  </a:rPr>
                                  <m:t>𝑏</m:t>
                                </m:r>
                              </m:sub>
                            </m:sSub>
                            <m:sSup>
                              <m:sSupPr>
                                <m:ctrlPr>
                                  <a:rPr lang="pt-BR" sz="1550" i="1" smtClean="0">
                                    <a:solidFill>
                                      <a:schemeClr val="accent4">
                                        <a:lumMod val="10000"/>
                                      </a:schemeClr>
                                    </a:solidFill>
                                    <a:latin typeface="Cambria Math" panose="02040503050406030204" pitchFamily="18" charset="0"/>
                                  </a:rPr>
                                </m:ctrlPr>
                              </m:sSupPr>
                              <m:e>
                                <m:r>
                                  <a:rPr lang="pt-BR" sz="1550" b="0" i="1" smtClean="0">
                                    <a:solidFill>
                                      <a:schemeClr val="accent4">
                                        <a:lumMod val="10000"/>
                                      </a:schemeClr>
                                    </a:solidFill>
                                    <a:latin typeface="Cambria Math" panose="02040503050406030204" pitchFamily="18" charset="0"/>
                                  </a:rPr>
                                  <m:t>(</m:t>
                                </m:r>
                                <m:r>
                                  <a:rPr lang="pt-BR" sz="1550" b="0" i="1" smtClean="0">
                                    <a:solidFill>
                                      <a:schemeClr val="accent4">
                                        <a:lumMod val="10000"/>
                                      </a:schemeClr>
                                    </a:solidFill>
                                    <a:latin typeface="Cambria Math" panose="02040503050406030204" pitchFamily="18" charset="0"/>
                                  </a:rPr>
                                  <m:t>𝑑</m:t>
                                </m:r>
                                <m:r>
                                  <a:rPr lang="pt-BR" sz="1550" b="0" i="1" smtClean="0">
                                    <a:solidFill>
                                      <a:schemeClr val="accent4">
                                        <a:lumMod val="10000"/>
                                      </a:schemeClr>
                                    </a:solidFill>
                                    <a:latin typeface="Cambria Math" panose="02040503050406030204" pitchFamily="18" charset="0"/>
                                  </a:rPr>
                                  <m:t>−</m:t>
                                </m:r>
                                <m:sSub>
                                  <m:sSubPr>
                                    <m:ctrlPr>
                                      <a:rPr lang="pt-BR" sz="1550" i="1">
                                        <a:solidFill>
                                          <a:schemeClr val="accent4">
                                            <a:lumMod val="10000"/>
                                          </a:schemeClr>
                                        </a:solidFill>
                                        <a:latin typeface="Cambria Math" panose="02040503050406030204" pitchFamily="18" charset="0"/>
                                      </a:rPr>
                                    </m:ctrlPr>
                                  </m:sSubPr>
                                  <m:e>
                                    <m:r>
                                      <a:rPr lang="pt-BR" sz="1550" b="0" i="1" smtClean="0">
                                        <a:solidFill>
                                          <a:schemeClr val="accent4">
                                            <a:lumMod val="10000"/>
                                          </a:schemeClr>
                                        </a:solidFill>
                                        <a:latin typeface="Cambria Math" panose="02040503050406030204" pitchFamily="18" charset="0"/>
                                      </a:rPr>
                                      <m:t>𝑑</m:t>
                                    </m:r>
                                  </m:e>
                                  <m:sub>
                                    <m:r>
                                      <a:rPr lang="pt-BR" sz="1550" b="0" i="1" smtClean="0">
                                        <a:solidFill>
                                          <a:schemeClr val="accent4">
                                            <a:lumMod val="10000"/>
                                          </a:schemeClr>
                                        </a:solidFill>
                                        <a:latin typeface="Cambria Math" panose="02040503050406030204" pitchFamily="18" charset="0"/>
                                      </a:rPr>
                                      <m:t>𝑒𝑞</m:t>
                                    </m:r>
                                  </m:sub>
                                </m:sSub>
                                <m:r>
                                  <a:rPr lang="pt-BR" sz="1550" b="0" i="1" smtClean="0">
                                    <a:solidFill>
                                      <a:schemeClr val="accent4">
                                        <a:lumMod val="10000"/>
                                      </a:schemeClr>
                                    </a:solidFill>
                                    <a:latin typeface="Cambria Math" panose="02040503050406030204" pitchFamily="18" charset="0"/>
                                  </a:rPr>
                                  <m:t>)</m:t>
                                </m:r>
                              </m:e>
                              <m:sup>
                                <m:r>
                                  <a:rPr lang="pt-BR" sz="1550" b="0" i="1" smtClean="0">
                                    <a:solidFill>
                                      <a:schemeClr val="accent4">
                                        <a:lumMod val="10000"/>
                                      </a:schemeClr>
                                    </a:solidFill>
                                    <a:latin typeface="Cambria Math" panose="02040503050406030204" pitchFamily="18" charset="0"/>
                                  </a:rPr>
                                  <m:t>2</m:t>
                                </m:r>
                              </m:sup>
                            </m:sSup>
                          </m:e>
                        </m:nary>
                        <m:r>
                          <a:rPr lang="pt-BR" sz="1550" b="0" i="1" smtClean="0">
                            <a:solidFill>
                              <a:schemeClr val="accent4">
                                <a:lumMod val="10000"/>
                              </a:schemeClr>
                            </a:solidFill>
                            <a:latin typeface="Cambria Math" panose="02040503050406030204" pitchFamily="18" charset="0"/>
                          </a:rPr>
                          <m:t>+</m:t>
                        </m:r>
                        <m:nary>
                          <m:naryPr>
                            <m:chr m:val="∑"/>
                            <m:supHide m:val="on"/>
                            <m:ctrlPr>
                              <a:rPr lang="pt-BR" sz="1550" i="1">
                                <a:solidFill>
                                  <a:schemeClr val="accent4">
                                    <a:lumMod val="10000"/>
                                  </a:schemeClr>
                                </a:solidFill>
                                <a:latin typeface="Cambria Math" panose="02040503050406030204" pitchFamily="18" charset="0"/>
                              </a:rPr>
                            </m:ctrlPr>
                          </m:naryPr>
                          <m:sub>
                            <m:r>
                              <a:rPr lang="pt-BR" sz="1550" i="1">
                                <a:solidFill>
                                  <a:schemeClr val="accent4">
                                    <a:lumMod val="10000"/>
                                  </a:schemeClr>
                                </a:solidFill>
                                <a:latin typeface="Cambria Math" panose="02040503050406030204" pitchFamily="18" charset="0"/>
                              </a:rPr>
                              <m:t>𝑎𝑛𝑔𝑙𝑒𝑠</m:t>
                            </m:r>
                          </m:sub>
                          <m:sup/>
                          <m:e>
                            <m:sSub>
                              <m:sSubPr>
                                <m:ctrlPr>
                                  <a:rPr lang="pt-ES" sz="1550" i="1">
                                    <a:solidFill>
                                      <a:schemeClr val="accent4">
                                        <a:lumMod val="10000"/>
                                      </a:schemeClr>
                                    </a:solidFill>
                                    <a:latin typeface="Cambria Math" panose="02040503050406030204" pitchFamily="18" charset="0"/>
                                  </a:rPr>
                                </m:ctrlPr>
                              </m:sSubPr>
                              <m:e>
                                <m:r>
                                  <a:rPr lang="pt-BR" sz="1550" i="1">
                                    <a:solidFill>
                                      <a:schemeClr val="accent4">
                                        <a:lumMod val="10000"/>
                                      </a:schemeClr>
                                    </a:solidFill>
                                    <a:latin typeface="Cambria Math" panose="02040503050406030204" pitchFamily="18" charset="0"/>
                                  </a:rPr>
                                  <m:t>𝐾</m:t>
                                </m:r>
                              </m:e>
                              <m:sub>
                                <m:r>
                                  <a:rPr lang="pt-BR" sz="1550" i="1">
                                    <a:solidFill>
                                      <a:schemeClr val="accent4">
                                        <a:lumMod val="10000"/>
                                      </a:schemeClr>
                                    </a:solidFill>
                                    <a:latin typeface="Cambria Math" panose="02040503050406030204" pitchFamily="18" charset="0"/>
                                    <a:ea typeface="Cambria Math" panose="02040503050406030204" pitchFamily="18" charset="0"/>
                                  </a:rPr>
                                  <m:t>𝜃</m:t>
                                </m:r>
                              </m:sub>
                            </m:sSub>
                            <m:sSup>
                              <m:sSupPr>
                                <m:ctrlPr>
                                  <a:rPr lang="pt-BR" sz="1550" i="1">
                                    <a:solidFill>
                                      <a:schemeClr val="accent4">
                                        <a:lumMod val="10000"/>
                                      </a:schemeClr>
                                    </a:solidFill>
                                    <a:latin typeface="Cambria Math" panose="02040503050406030204" pitchFamily="18" charset="0"/>
                                  </a:rPr>
                                </m:ctrlPr>
                              </m:sSupPr>
                              <m:e>
                                <m:r>
                                  <a:rPr lang="pt-BR" sz="1550" i="1">
                                    <a:solidFill>
                                      <a:schemeClr val="accent4">
                                        <a:lumMod val="10000"/>
                                      </a:schemeClr>
                                    </a:solidFill>
                                    <a:latin typeface="Cambria Math" panose="02040503050406030204" pitchFamily="18" charset="0"/>
                                  </a:rPr>
                                  <m:t>(</m:t>
                                </m:r>
                                <m:r>
                                  <a:rPr lang="pt-BR" sz="1550" i="1">
                                    <a:solidFill>
                                      <a:schemeClr val="accent4">
                                        <a:lumMod val="10000"/>
                                      </a:schemeClr>
                                    </a:solidFill>
                                    <a:latin typeface="Cambria Math" panose="02040503050406030204" pitchFamily="18" charset="0"/>
                                    <a:ea typeface="Cambria Math" panose="02040503050406030204" pitchFamily="18" charset="0"/>
                                  </a:rPr>
                                  <m:t>𝜃</m:t>
                                </m:r>
                                <m:r>
                                  <a:rPr lang="pt-BR" sz="1550" i="1">
                                    <a:solidFill>
                                      <a:schemeClr val="accent4">
                                        <a:lumMod val="10000"/>
                                      </a:schemeClr>
                                    </a:solidFill>
                                    <a:latin typeface="Cambria Math" panose="02040503050406030204" pitchFamily="18" charset="0"/>
                                  </a:rPr>
                                  <m:t>−</m:t>
                                </m:r>
                                <m:sSub>
                                  <m:sSubPr>
                                    <m:ctrlPr>
                                      <a:rPr lang="pt-BR" sz="1550" i="1">
                                        <a:solidFill>
                                          <a:schemeClr val="accent4">
                                            <a:lumMod val="10000"/>
                                          </a:schemeClr>
                                        </a:solidFill>
                                        <a:latin typeface="Cambria Math" panose="02040503050406030204" pitchFamily="18" charset="0"/>
                                      </a:rPr>
                                    </m:ctrlPr>
                                  </m:sSubPr>
                                  <m:e>
                                    <m:r>
                                      <a:rPr lang="pt-BR" sz="1550" i="1">
                                        <a:solidFill>
                                          <a:schemeClr val="accent4">
                                            <a:lumMod val="10000"/>
                                          </a:schemeClr>
                                        </a:solidFill>
                                        <a:latin typeface="Cambria Math" panose="02040503050406030204" pitchFamily="18" charset="0"/>
                                        <a:ea typeface="Cambria Math" panose="02040503050406030204" pitchFamily="18" charset="0"/>
                                      </a:rPr>
                                      <m:t>𝜃</m:t>
                                    </m:r>
                                  </m:e>
                                  <m:sub>
                                    <m:r>
                                      <a:rPr lang="pt-BR" sz="1550" i="1">
                                        <a:solidFill>
                                          <a:schemeClr val="accent4">
                                            <a:lumMod val="10000"/>
                                          </a:schemeClr>
                                        </a:solidFill>
                                        <a:latin typeface="Cambria Math" panose="02040503050406030204" pitchFamily="18" charset="0"/>
                                      </a:rPr>
                                      <m:t>𝑒𝑞</m:t>
                                    </m:r>
                                  </m:sub>
                                </m:sSub>
                                <m:r>
                                  <a:rPr lang="pt-BR" sz="1550" i="1">
                                    <a:solidFill>
                                      <a:schemeClr val="accent4">
                                        <a:lumMod val="10000"/>
                                      </a:schemeClr>
                                    </a:solidFill>
                                    <a:latin typeface="Cambria Math" panose="02040503050406030204" pitchFamily="18" charset="0"/>
                                  </a:rPr>
                                  <m:t>)</m:t>
                                </m:r>
                              </m:e>
                              <m:sup>
                                <m:r>
                                  <a:rPr lang="pt-BR" sz="1550" i="1">
                                    <a:solidFill>
                                      <a:schemeClr val="accent4">
                                        <a:lumMod val="10000"/>
                                      </a:schemeClr>
                                    </a:solidFill>
                                    <a:latin typeface="Cambria Math" panose="02040503050406030204" pitchFamily="18" charset="0"/>
                                  </a:rPr>
                                  <m:t>2</m:t>
                                </m:r>
                              </m:sup>
                            </m:sSup>
                          </m:e>
                        </m:nary>
                        <m:r>
                          <a:rPr lang="pt-BR" sz="1550" b="0" i="1" smtClean="0">
                            <a:solidFill>
                              <a:schemeClr val="accent4">
                                <a:lumMod val="10000"/>
                              </a:schemeClr>
                            </a:solidFill>
                            <a:latin typeface="Cambria Math" panose="02040503050406030204" pitchFamily="18" charset="0"/>
                          </a:rPr>
                          <m:t>+</m:t>
                        </m:r>
                        <m:nary>
                          <m:naryPr>
                            <m:chr m:val="∑"/>
                            <m:supHide m:val="on"/>
                            <m:ctrlPr>
                              <a:rPr lang="pt-BR" sz="1550" i="1">
                                <a:solidFill>
                                  <a:schemeClr val="accent4">
                                    <a:lumMod val="10000"/>
                                  </a:schemeClr>
                                </a:solidFill>
                                <a:latin typeface="Cambria Math" panose="02040503050406030204" pitchFamily="18" charset="0"/>
                              </a:rPr>
                            </m:ctrlPr>
                          </m:naryPr>
                          <m:sub>
                            <m:r>
                              <a:rPr lang="pt-BR" sz="1550" b="0" i="1" smtClean="0">
                                <a:solidFill>
                                  <a:schemeClr val="accent4">
                                    <a:lumMod val="10000"/>
                                  </a:schemeClr>
                                </a:solidFill>
                                <a:latin typeface="Cambria Math" panose="02040503050406030204" pitchFamily="18" charset="0"/>
                              </a:rPr>
                              <m:t>𝑑𝑖h𝑒𝑑𝑟𝑎𝑙𝑠</m:t>
                            </m:r>
                          </m:sub>
                          <m:sup/>
                          <m:e>
                            <m:f>
                              <m:fPr>
                                <m:ctrlPr>
                                  <a:rPr lang="pt-BR" sz="1550" i="1" smtClean="0">
                                    <a:solidFill>
                                      <a:schemeClr val="accent4">
                                        <a:lumMod val="10000"/>
                                      </a:schemeClr>
                                    </a:solidFill>
                                    <a:latin typeface="Cambria Math" panose="02040503050406030204" pitchFamily="18" charset="0"/>
                                  </a:rPr>
                                </m:ctrlPr>
                              </m:fPr>
                              <m:num>
                                <m:sSub>
                                  <m:sSubPr>
                                    <m:ctrlPr>
                                      <a:rPr lang="pt-BR" sz="1550" i="1" smtClean="0">
                                        <a:solidFill>
                                          <a:schemeClr val="accent4">
                                            <a:lumMod val="10000"/>
                                          </a:schemeClr>
                                        </a:solidFill>
                                        <a:latin typeface="Cambria Math" panose="02040503050406030204" pitchFamily="18" charset="0"/>
                                      </a:rPr>
                                    </m:ctrlPr>
                                  </m:sSubPr>
                                  <m:e>
                                    <m:r>
                                      <a:rPr lang="pt-BR" sz="1550" b="0" i="1" smtClean="0">
                                        <a:solidFill>
                                          <a:schemeClr val="accent4">
                                            <a:lumMod val="10000"/>
                                          </a:schemeClr>
                                        </a:solidFill>
                                        <a:latin typeface="Cambria Math" panose="02040503050406030204" pitchFamily="18" charset="0"/>
                                      </a:rPr>
                                      <m:t>𝑉</m:t>
                                    </m:r>
                                  </m:e>
                                  <m:sub>
                                    <m:r>
                                      <a:rPr lang="pt-BR" sz="1550" b="0" i="1" smtClean="0">
                                        <a:solidFill>
                                          <a:schemeClr val="accent4">
                                            <a:lumMod val="10000"/>
                                          </a:schemeClr>
                                        </a:solidFill>
                                        <a:latin typeface="Cambria Math" panose="02040503050406030204" pitchFamily="18" charset="0"/>
                                      </a:rPr>
                                      <m:t>𝑛</m:t>
                                    </m:r>
                                  </m:sub>
                                </m:sSub>
                              </m:num>
                              <m:den>
                                <m:r>
                                  <a:rPr lang="pt-BR" sz="1550" b="0" i="1" smtClean="0">
                                    <a:solidFill>
                                      <a:schemeClr val="accent4">
                                        <a:lumMod val="10000"/>
                                      </a:schemeClr>
                                    </a:solidFill>
                                    <a:latin typeface="Cambria Math" panose="02040503050406030204" pitchFamily="18" charset="0"/>
                                  </a:rPr>
                                  <m:t>2</m:t>
                                </m:r>
                              </m:den>
                            </m:f>
                            <m:r>
                              <a:rPr lang="pt-BR" sz="1550" b="0" i="1" smtClean="0">
                                <a:solidFill>
                                  <a:schemeClr val="accent4">
                                    <a:lumMod val="10000"/>
                                  </a:schemeClr>
                                </a:solidFill>
                                <a:latin typeface="Cambria Math" panose="02040503050406030204" pitchFamily="18" charset="0"/>
                              </a:rPr>
                              <m:t>[1+</m:t>
                            </m:r>
                            <m:r>
                              <m:rPr>
                                <m:sty m:val="p"/>
                              </m:rPr>
                              <a:rPr lang="pt-BR" sz="1550" b="0" i="0" smtClean="0">
                                <a:solidFill>
                                  <a:schemeClr val="accent4">
                                    <a:lumMod val="10000"/>
                                  </a:schemeClr>
                                </a:solidFill>
                                <a:latin typeface="Cambria Math" panose="02040503050406030204" pitchFamily="18" charset="0"/>
                              </a:rPr>
                              <m:t>cos</m:t>
                            </m:r>
                            <m:r>
                              <a:rPr lang="pt-BR" sz="1550" b="0" i="1" smtClean="0">
                                <a:solidFill>
                                  <a:schemeClr val="accent4">
                                    <a:lumMod val="10000"/>
                                  </a:schemeClr>
                                </a:solidFill>
                                <a:latin typeface="Cambria Math" panose="02040503050406030204" pitchFamily="18" charset="0"/>
                              </a:rPr>
                              <m:t>(</m:t>
                            </m:r>
                            <m:r>
                              <a:rPr lang="pt-BR" sz="1550" b="0" i="1" smtClean="0">
                                <a:solidFill>
                                  <a:schemeClr val="accent4">
                                    <a:lumMod val="10000"/>
                                  </a:schemeClr>
                                </a:solidFill>
                                <a:latin typeface="Cambria Math" panose="02040503050406030204" pitchFamily="18" charset="0"/>
                              </a:rPr>
                              <m:t>𝑛</m:t>
                            </m:r>
                            <m:r>
                              <a:rPr lang="pt-BR" sz="1550" i="1">
                                <a:solidFill>
                                  <a:schemeClr val="accent4">
                                    <a:lumMod val="10000"/>
                                  </a:schemeClr>
                                </a:solidFill>
                                <a:latin typeface="Cambria Math" panose="02040503050406030204" pitchFamily="18" charset="0"/>
                                <a:ea typeface="Cambria Math" panose="02040503050406030204" pitchFamily="18" charset="0"/>
                              </a:rPr>
                              <m:t>𝜑</m:t>
                            </m:r>
                            <m:r>
                              <a:rPr lang="pt-BR" sz="1550" b="0" i="1" smtClean="0">
                                <a:solidFill>
                                  <a:schemeClr val="accent4">
                                    <a:lumMod val="10000"/>
                                  </a:schemeClr>
                                </a:solidFill>
                                <a:latin typeface="Cambria Math" panose="02040503050406030204" pitchFamily="18" charset="0"/>
                                <a:ea typeface="Cambria Math" panose="02040503050406030204" pitchFamily="18" charset="0"/>
                              </a:rPr>
                              <m:t>+</m:t>
                            </m:r>
                            <m:r>
                              <a:rPr lang="pt-BR" sz="1550" b="0" i="1" smtClean="0">
                                <a:solidFill>
                                  <a:schemeClr val="accent4">
                                    <a:lumMod val="10000"/>
                                  </a:schemeClr>
                                </a:solidFill>
                                <a:latin typeface="Cambria Math" panose="02040503050406030204" pitchFamily="18" charset="0"/>
                                <a:ea typeface="Cambria Math" panose="02040503050406030204" pitchFamily="18" charset="0"/>
                              </a:rPr>
                              <m:t>𝛾</m:t>
                            </m:r>
                            <m:r>
                              <a:rPr lang="pt-BR" sz="1550" b="0" i="1" smtClean="0">
                                <a:solidFill>
                                  <a:schemeClr val="accent4">
                                    <a:lumMod val="10000"/>
                                  </a:schemeClr>
                                </a:solidFill>
                                <a:latin typeface="Cambria Math" panose="02040503050406030204" pitchFamily="18" charset="0"/>
                              </a:rPr>
                              <m:t>)]</m:t>
                            </m:r>
                          </m:e>
                        </m:nary>
                        <m:r>
                          <a:rPr lang="pt-BR" sz="1550" b="0" i="1" smtClean="0">
                            <a:solidFill>
                              <a:schemeClr val="accent4">
                                <a:lumMod val="10000"/>
                              </a:schemeClr>
                            </a:solidFill>
                            <a:latin typeface="Cambria Math" panose="02040503050406030204" pitchFamily="18" charset="0"/>
                          </a:rPr>
                          <m:t>+</m:t>
                        </m:r>
                        <m:nary>
                          <m:naryPr>
                            <m:chr m:val="∑"/>
                            <m:supHide m:val="on"/>
                            <m:ctrlPr>
                              <a:rPr lang="pt-BR" sz="1550" i="1">
                                <a:solidFill>
                                  <a:schemeClr val="accent4">
                                    <a:lumMod val="10000"/>
                                  </a:schemeClr>
                                </a:solidFill>
                                <a:latin typeface="Cambria Math" panose="02040503050406030204" pitchFamily="18" charset="0"/>
                              </a:rPr>
                            </m:ctrlPr>
                          </m:naryPr>
                          <m:sub>
                            <m:r>
                              <a:rPr lang="pt-BR" sz="1550" b="0" i="1" smtClean="0">
                                <a:solidFill>
                                  <a:schemeClr val="accent4">
                                    <a:lumMod val="10000"/>
                                  </a:schemeClr>
                                </a:solidFill>
                                <a:latin typeface="Cambria Math" panose="02040503050406030204" pitchFamily="18" charset="0"/>
                              </a:rPr>
                              <m:t>𝑖</m:t>
                            </m:r>
                            <m:r>
                              <a:rPr lang="pt-BR" sz="1550" b="0" i="1" smtClean="0">
                                <a:solidFill>
                                  <a:schemeClr val="accent4">
                                    <a:lumMod val="10000"/>
                                  </a:schemeClr>
                                </a:solidFill>
                                <a:latin typeface="Cambria Math" panose="02040503050406030204" pitchFamily="18" charset="0"/>
                              </a:rPr>
                              <m:t>,</m:t>
                            </m:r>
                            <m:r>
                              <a:rPr lang="pt-BR" sz="1550" b="0" i="1" smtClean="0">
                                <a:solidFill>
                                  <a:schemeClr val="accent4">
                                    <a:lumMod val="10000"/>
                                  </a:schemeClr>
                                </a:solidFill>
                                <a:latin typeface="Cambria Math" panose="02040503050406030204" pitchFamily="18" charset="0"/>
                              </a:rPr>
                              <m:t>𝑗</m:t>
                            </m:r>
                          </m:sub>
                          <m:sup/>
                          <m:e>
                            <m:d>
                              <m:dPr>
                                <m:begChr m:val="["/>
                                <m:endChr m:val="]"/>
                                <m:ctrlPr>
                                  <a:rPr lang="pt-BR" sz="1550" i="1" smtClean="0">
                                    <a:solidFill>
                                      <a:schemeClr val="accent4">
                                        <a:lumMod val="10000"/>
                                      </a:schemeClr>
                                    </a:solidFill>
                                    <a:latin typeface="Cambria Math" panose="02040503050406030204" pitchFamily="18" charset="0"/>
                                  </a:rPr>
                                </m:ctrlPr>
                              </m:dPr>
                              <m:e>
                                <m:f>
                                  <m:fPr>
                                    <m:ctrlPr>
                                      <a:rPr lang="pt-BR" sz="1550" i="1" smtClean="0">
                                        <a:solidFill>
                                          <a:schemeClr val="accent4">
                                            <a:lumMod val="10000"/>
                                          </a:schemeClr>
                                        </a:solidFill>
                                        <a:latin typeface="Cambria Math" panose="02040503050406030204" pitchFamily="18" charset="0"/>
                                      </a:rPr>
                                    </m:ctrlPr>
                                  </m:fPr>
                                  <m:num>
                                    <m:sSub>
                                      <m:sSubPr>
                                        <m:ctrlPr>
                                          <a:rPr lang="pt-BR" sz="1550" i="1" smtClean="0">
                                            <a:solidFill>
                                              <a:schemeClr val="accent4">
                                                <a:lumMod val="10000"/>
                                              </a:schemeClr>
                                            </a:solidFill>
                                            <a:latin typeface="Cambria Math" panose="02040503050406030204" pitchFamily="18" charset="0"/>
                                          </a:rPr>
                                        </m:ctrlPr>
                                      </m:sSubPr>
                                      <m:e>
                                        <m:r>
                                          <a:rPr lang="pt-BR" sz="1550" b="0" i="1" smtClean="0">
                                            <a:solidFill>
                                              <a:schemeClr val="accent4">
                                                <a:lumMod val="10000"/>
                                              </a:schemeClr>
                                            </a:solidFill>
                                            <a:latin typeface="Cambria Math" panose="02040503050406030204" pitchFamily="18" charset="0"/>
                                          </a:rPr>
                                          <m:t>𝐴</m:t>
                                        </m:r>
                                      </m:e>
                                      <m:sub>
                                        <m:r>
                                          <a:rPr lang="pt-BR" sz="1550" b="0" i="1" smtClean="0">
                                            <a:solidFill>
                                              <a:schemeClr val="accent4">
                                                <a:lumMod val="10000"/>
                                              </a:schemeClr>
                                            </a:solidFill>
                                            <a:latin typeface="Cambria Math" panose="02040503050406030204" pitchFamily="18" charset="0"/>
                                          </a:rPr>
                                          <m:t>𝑖𝑗</m:t>
                                        </m:r>
                                      </m:sub>
                                    </m:sSub>
                                  </m:num>
                                  <m:den>
                                    <m:sSubSup>
                                      <m:sSubSupPr>
                                        <m:ctrlPr>
                                          <a:rPr lang="pt-BR" sz="1550" i="1" smtClean="0">
                                            <a:solidFill>
                                              <a:schemeClr val="accent4">
                                                <a:lumMod val="10000"/>
                                              </a:schemeClr>
                                            </a:solidFill>
                                            <a:latin typeface="Cambria Math" panose="02040503050406030204" pitchFamily="18" charset="0"/>
                                          </a:rPr>
                                        </m:ctrlPr>
                                      </m:sSubSupPr>
                                      <m:e>
                                        <m:r>
                                          <a:rPr lang="pt-BR" sz="1550" b="0" i="1" smtClean="0">
                                            <a:solidFill>
                                              <a:schemeClr val="accent4">
                                                <a:lumMod val="10000"/>
                                              </a:schemeClr>
                                            </a:solidFill>
                                            <a:latin typeface="Cambria Math" panose="02040503050406030204" pitchFamily="18" charset="0"/>
                                          </a:rPr>
                                          <m:t>𝑅</m:t>
                                        </m:r>
                                      </m:e>
                                      <m:sub>
                                        <m:r>
                                          <a:rPr lang="pt-BR" sz="1550" b="0" i="1" smtClean="0">
                                            <a:solidFill>
                                              <a:schemeClr val="accent4">
                                                <a:lumMod val="10000"/>
                                              </a:schemeClr>
                                            </a:solidFill>
                                            <a:latin typeface="Cambria Math" panose="02040503050406030204" pitchFamily="18" charset="0"/>
                                          </a:rPr>
                                          <m:t>𝑖𝑗</m:t>
                                        </m:r>
                                      </m:sub>
                                      <m:sup>
                                        <m:r>
                                          <a:rPr lang="pt-BR" sz="1550" b="0" i="1" smtClean="0">
                                            <a:solidFill>
                                              <a:schemeClr val="accent4">
                                                <a:lumMod val="10000"/>
                                              </a:schemeClr>
                                            </a:solidFill>
                                            <a:latin typeface="Cambria Math" panose="02040503050406030204" pitchFamily="18" charset="0"/>
                                          </a:rPr>
                                          <m:t>12</m:t>
                                        </m:r>
                                      </m:sup>
                                    </m:sSubSup>
                                  </m:den>
                                </m:f>
                                <m:r>
                                  <a:rPr lang="pt-BR" sz="1550" b="0" i="1" smtClean="0">
                                    <a:solidFill>
                                      <a:schemeClr val="accent4">
                                        <a:lumMod val="10000"/>
                                      </a:schemeClr>
                                    </a:solidFill>
                                    <a:latin typeface="Cambria Math" panose="02040503050406030204" pitchFamily="18" charset="0"/>
                                  </a:rPr>
                                  <m:t>−</m:t>
                                </m:r>
                                <m:f>
                                  <m:fPr>
                                    <m:ctrlPr>
                                      <a:rPr lang="pt-BR" sz="1550" i="1">
                                        <a:solidFill>
                                          <a:schemeClr val="accent4">
                                            <a:lumMod val="10000"/>
                                          </a:schemeClr>
                                        </a:solidFill>
                                        <a:latin typeface="Cambria Math" panose="02040503050406030204" pitchFamily="18" charset="0"/>
                                      </a:rPr>
                                    </m:ctrlPr>
                                  </m:fPr>
                                  <m:num>
                                    <m:sSub>
                                      <m:sSubPr>
                                        <m:ctrlPr>
                                          <a:rPr lang="pt-BR" sz="1550" i="1">
                                            <a:solidFill>
                                              <a:schemeClr val="accent4">
                                                <a:lumMod val="10000"/>
                                              </a:schemeClr>
                                            </a:solidFill>
                                            <a:latin typeface="Cambria Math" panose="02040503050406030204" pitchFamily="18" charset="0"/>
                                          </a:rPr>
                                        </m:ctrlPr>
                                      </m:sSubPr>
                                      <m:e>
                                        <m:r>
                                          <a:rPr lang="pt-BR" sz="1550" b="0" i="1" smtClean="0">
                                            <a:solidFill>
                                              <a:schemeClr val="accent4">
                                                <a:lumMod val="10000"/>
                                              </a:schemeClr>
                                            </a:solidFill>
                                            <a:latin typeface="Cambria Math" panose="02040503050406030204" pitchFamily="18" charset="0"/>
                                          </a:rPr>
                                          <m:t>𝐵</m:t>
                                        </m:r>
                                      </m:e>
                                      <m:sub>
                                        <m:r>
                                          <a:rPr lang="pt-BR" sz="1550" i="1">
                                            <a:solidFill>
                                              <a:schemeClr val="accent4">
                                                <a:lumMod val="10000"/>
                                              </a:schemeClr>
                                            </a:solidFill>
                                            <a:latin typeface="Cambria Math" panose="02040503050406030204" pitchFamily="18" charset="0"/>
                                          </a:rPr>
                                          <m:t>𝑖𝑗</m:t>
                                        </m:r>
                                      </m:sub>
                                    </m:sSub>
                                  </m:num>
                                  <m:den>
                                    <m:sSubSup>
                                      <m:sSubSupPr>
                                        <m:ctrlPr>
                                          <a:rPr lang="pt-BR" sz="1550" i="1">
                                            <a:solidFill>
                                              <a:schemeClr val="accent4">
                                                <a:lumMod val="10000"/>
                                              </a:schemeClr>
                                            </a:solidFill>
                                            <a:latin typeface="Cambria Math" panose="02040503050406030204" pitchFamily="18" charset="0"/>
                                          </a:rPr>
                                        </m:ctrlPr>
                                      </m:sSubSupPr>
                                      <m:e>
                                        <m:r>
                                          <a:rPr lang="pt-BR" sz="1550" i="1">
                                            <a:solidFill>
                                              <a:schemeClr val="accent4">
                                                <a:lumMod val="10000"/>
                                              </a:schemeClr>
                                            </a:solidFill>
                                            <a:latin typeface="Cambria Math" panose="02040503050406030204" pitchFamily="18" charset="0"/>
                                          </a:rPr>
                                          <m:t>𝑅</m:t>
                                        </m:r>
                                      </m:e>
                                      <m:sub>
                                        <m:r>
                                          <a:rPr lang="pt-BR" sz="1550" i="1">
                                            <a:solidFill>
                                              <a:schemeClr val="accent4">
                                                <a:lumMod val="10000"/>
                                              </a:schemeClr>
                                            </a:solidFill>
                                            <a:latin typeface="Cambria Math" panose="02040503050406030204" pitchFamily="18" charset="0"/>
                                          </a:rPr>
                                          <m:t>𝑖𝑗</m:t>
                                        </m:r>
                                      </m:sub>
                                      <m:sup>
                                        <m:r>
                                          <a:rPr lang="pt-BR" sz="1550" b="0" i="1" smtClean="0">
                                            <a:solidFill>
                                              <a:schemeClr val="accent4">
                                                <a:lumMod val="10000"/>
                                              </a:schemeClr>
                                            </a:solidFill>
                                            <a:latin typeface="Cambria Math" panose="02040503050406030204" pitchFamily="18" charset="0"/>
                                          </a:rPr>
                                          <m:t>6</m:t>
                                        </m:r>
                                      </m:sup>
                                    </m:sSubSup>
                                  </m:den>
                                </m:f>
                                <m:r>
                                  <a:rPr lang="pt-BR" sz="1550" b="0" i="1" smtClean="0">
                                    <a:solidFill>
                                      <a:schemeClr val="accent4">
                                        <a:lumMod val="10000"/>
                                      </a:schemeClr>
                                    </a:solidFill>
                                    <a:latin typeface="Cambria Math" panose="02040503050406030204" pitchFamily="18" charset="0"/>
                                  </a:rPr>
                                  <m:t>+</m:t>
                                </m:r>
                                <m:f>
                                  <m:fPr>
                                    <m:ctrlPr>
                                      <a:rPr lang="pt-BR" sz="1550" i="1">
                                        <a:solidFill>
                                          <a:schemeClr val="accent4">
                                            <a:lumMod val="10000"/>
                                          </a:schemeClr>
                                        </a:solidFill>
                                        <a:latin typeface="Cambria Math" panose="02040503050406030204" pitchFamily="18" charset="0"/>
                                      </a:rPr>
                                    </m:ctrlPr>
                                  </m:fPr>
                                  <m:num>
                                    <m:sSub>
                                      <m:sSubPr>
                                        <m:ctrlPr>
                                          <a:rPr lang="pt-BR" sz="1550" i="1">
                                            <a:solidFill>
                                              <a:schemeClr val="accent4">
                                                <a:lumMod val="10000"/>
                                              </a:schemeClr>
                                            </a:solidFill>
                                            <a:latin typeface="Cambria Math" panose="02040503050406030204" pitchFamily="18" charset="0"/>
                                          </a:rPr>
                                        </m:ctrlPr>
                                      </m:sSubPr>
                                      <m:e>
                                        <m:r>
                                          <a:rPr lang="pt-BR" sz="1550" b="0" i="1" smtClean="0">
                                            <a:solidFill>
                                              <a:schemeClr val="accent4">
                                                <a:lumMod val="10000"/>
                                              </a:schemeClr>
                                            </a:solidFill>
                                            <a:latin typeface="Cambria Math" panose="02040503050406030204" pitchFamily="18" charset="0"/>
                                          </a:rPr>
                                          <m:t>𝑞</m:t>
                                        </m:r>
                                      </m:e>
                                      <m:sub>
                                        <m:r>
                                          <a:rPr lang="pt-BR" sz="1550" i="1">
                                            <a:solidFill>
                                              <a:schemeClr val="accent4">
                                                <a:lumMod val="10000"/>
                                              </a:schemeClr>
                                            </a:solidFill>
                                            <a:latin typeface="Cambria Math" panose="02040503050406030204" pitchFamily="18" charset="0"/>
                                          </a:rPr>
                                          <m:t>𝑖</m:t>
                                        </m:r>
                                      </m:sub>
                                    </m:sSub>
                                    <m:sSub>
                                      <m:sSubPr>
                                        <m:ctrlPr>
                                          <a:rPr lang="pt-BR" sz="1550" i="1">
                                            <a:solidFill>
                                              <a:schemeClr val="accent4">
                                                <a:lumMod val="10000"/>
                                              </a:schemeClr>
                                            </a:solidFill>
                                            <a:latin typeface="Cambria Math" panose="02040503050406030204" pitchFamily="18" charset="0"/>
                                          </a:rPr>
                                        </m:ctrlPr>
                                      </m:sSubPr>
                                      <m:e>
                                        <m:r>
                                          <a:rPr lang="pt-BR" sz="1550" i="1">
                                            <a:solidFill>
                                              <a:schemeClr val="accent4">
                                                <a:lumMod val="10000"/>
                                              </a:schemeClr>
                                            </a:solidFill>
                                            <a:latin typeface="Cambria Math" panose="02040503050406030204" pitchFamily="18" charset="0"/>
                                          </a:rPr>
                                          <m:t>𝑞</m:t>
                                        </m:r>
                                      </m:e>
                                      <m:sub>
                                        <m:r>
                                          <a:rPr lang="pt-BR" sz="1550" b="0" i="1" smtClean="0">
                                            <a:solidFill>
                                              <a:schemeClr val="accent4">
                                                <a:lumMod val="10000"/>
                                              </a:schemeClr>
                                            </a:solidFill>
                                            <a:latin typeface="Cambria Math" panose="02040503050406030204" pitchFamily="18" charset="0"/>
                                          </a:rPr>
                                          <m:t>𝑗</m:t>
                                        </m:r>
                                      </m:sub>
                                    </m:sSub>
                                  </m:num>
                                  <m:den>
                                    <m:sSub>
                                      <m:sSubPr>
                                        <m:ctrlPr>
                                          <a:rPr lang="pt-BR" sz="1550" i="1" smtClean="0">
                                            <a:solidFill>
                                              <a:schemeClr val="accent4">
                                                <a:lumMod val="10000"/>
                                              </a:schemeClr>
                                            </a:solidFill>
                                            <a:latin typeface="Cambria Math" panose="02040503050406030204" pitchFamily="18" charset="0"/>
                                          </a:rPr>
                                        </m:ctrlPr>
                                      </m:sSubPr>
                                      <m:e>
                                        <m:r>
                                          <a:rPr lang="pt-BR" sz="1550" b="0" i="1" smtClean="0">
                                            <a:solidFill>
                                              <a:schemeClr val="accent4">
                                                <a:lumMod val="10000"/>
                                              </a:schemeClr>
                                            </a:solidFill>
                                            <a:latin typeface="Cambria Math" panose="02040503050406030204" pitchFamily="18" charset="0"/>
                                          </a:rPr>
                                          <m:t>𝑅</m:t>
                                        </m:r>
                                      </m:e>
                                      <m:sub>
                                        <m:r>
                                          <a:rPr lang="pt-BR" sz="1550" b="0" i="1" smtClean="0">
                                            <a:solidFill>
                                              <a:schemeClr val="accent4">
                                                <a:lumMod val="10000"/>
                                              </a:schemeClr>
                                            </a:solidFill>
                                            <a:latin typeface="Cambria Math" panose="02040503050406030204" pitchFamily="18" charset="0"/>
                                          </a:rPr>
                                          <m:t>𝑖𝑗</m:t>
                                        </m:r>
                                      </m:sub>
                                    </m:sSub>
                                  </m:den>
                                </m:f>
                              </m:e>
                            </m:d>
                          </m:e>
                        </m:nary>
                      </m:oMath>
                    </m:oMathPara>
                  </a14:m>
                  <a:endParaRPr lang="pt-ES" sz="1550"/>
                </a:p>
              </p:txBody>
            </p:sp>
          </mc:Choice>
          <mc:Fallback>
            <p:sp>
              <p:nvSpPr>
                <p:cNvPr id="34" name="CaixaDeTexto 48">
                  <a:extLst>
                    <a:ext uri="{FF2B5EF4-FFF2-40B4-BE49-F238E27FC236}">
                      <a16:creationId xmlns:a16="http://schemas.microsoft.com/office/drawing/2014/main" id="{BDC6FAD4-CE4F-E2F4-502C-695C9D5F498F}"/>
                    </a:ext>
                  </a:extLst>
                </p:cNvPr>
                <p:cNvSpPr txBox="1">
                  <a:spLocks noRot="1" noChangeAspect="1" noMove="1" noResize="1" noEditPoints="1" noAdjustHandles="1" noChangeArrowheads="1" noChangeShapeType="1" noTextEdit="1"/>
                </p:cNvSpPr>
                <p:nvPr/>
              </p:nvSpPr>
              <p:spPr>
                <a:xfrm>
                  <a:off x="-272127" y="1768322"/>
                  <a:ext cx="9669235" cy="618503"/>
                </a:xfrm>
                <a:prstGeom prst="rect">
                  <a:avLst/>
                </a:prstGeom>
                <a:blipFill>
                  <a:blip r:embed="rId4"/>
                  <a:stretch>
                    <a:fillRect t="-132000" b="-178000"/>
                  </a:stretch>
                </a:blipFill>
                <a:ln>
                  <a:noFill/>
                </a:ln>
              </p:spPr>
              <p:txBody>
                <a:bodyPr/>
                <a:lstStyle/>
                <a:p>
                  <a:r>
                    <a:rPr lang="en-US">
                      <a:noFill/>
                    </a:rPr>
                    <a:t> </a:t>
                  </a:r>
                </a:p>
              </p:txBody>
            </p:sp>
          </mc:Fallback>
        </mc:AlternateContent>
      </p:grpSp>
      <p:grpSp>
        <p:nvGrpSpPr>
          <p:cNvPr id="35" name="Agrupar 7">
            <a:extLst>
              <a:ext uri="{FF2B5EF4-FFF2-40B4-BE49-F238E27FC236}">
                <a16:creationId xmlns:a16="http://schemas.microsoft.com/office/drawing/2014/main" id="{76E5075A-FCDF-379A-1AD5-4E0EF36ADEE5}"/>
              </a:ext>
            </a:extLst>
          </p:cNvPr>
          <p:cNvGrpSpPr/>
          <p:nvPr/>
        </p:nvGrpSpPr>
        <p:grpSpPr>
          <a:xfrm>
            <a:off x="136903" y="2571750"/>
            <a:ext cx="5142759" cy="1063044"/>
            <a:chOff x="207029" y="3064722"/>
            <a:chExt cx="5657035" cy="1063044"/>
          </a:xfrm>
        </p:grpSpPr>
        <p:sp>
          <p:nvSpPr>
            <p:cNvPr id="36" name="Google Shape;508;p15">
              <a:extLst>
                <a:ext uri="{FF2B5EF4-FFF2-40B4-BE49-F238E27FC236}">
                  <a16:creationId xmlns:a16="http://schemas.microsoft.com/office/drawing/2014/main" id="{BEA072E6-582E-1E64-1C50-FD5E8C2213E5}"/>
                </a:ext>
              </a:extLst>
            </p:cNvPr>
            <p:cNvSpPr/>
            <p:nvPr/>
          </p:nvSpPr>
          <p:spPr>
            <a:xfrm>
              <a:off x="352140" y="3322468"/>
              <a:ext cx="5366815" cy="805298"/>
            </a:xfrm>
            <a:prstGeom prst="round1Rect">
              <a:avLst>
                <a:gd name="adj" fmla="val 16667"/>
              </a:avLst>
            </a:prstGeom>
            <a:noFill/>
            <a:ln w="19050" cap="flat" cmpd="sng">
              <a:solidFill>
                <a:srgbClr val="006EB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ea typeface="Nimbus Roman No9 L" charset="0"/>
                <a:cs typeface="Nimbus Roman No9 L" charset="0"/>
              </a:endParaRPr>
            </a:p>
          </p:txBody>
        </p:sp>
        <p:sp>
          <p:nvSpPr>
            <p:cNvPr id="37" name="Google Shape;509;p15">
              <a:extLst>
                <a:ext uri="{FF2B5EF4-FFF2-40B4-BE49-F238E27FC236}">
                  <a16:creationId xmlns:a16="http://schemas.microsoft.com/office/drawing/2014/main" id="{DB2DF8B9-5E6C-B8C7-AF8F-0664DC7AFE73}"/>
                </a:ext>
              </a:extLst>
            </p:cNvPr>
            <p:cNvSpPr/>
            <p:nvPr/>
          </p:nvSpPr>
          <p:spPr>
            <a:xfrm>
              <a:off x="352140" y="3064722"/>
              <a:ext cx="3643052" cy="256246"/>
            </a:xfrm>
            <a:prstGeom prst="round1Rect">
              <a:avLst>
                <a:gd name="adj" fmla="val 16667"/>
              </a:avLst>
            </a:prstGeom>
            <a:solidFill>
              <a:srgbClr val="006EB8"/>
            </a:solidFill>
            <a:ln w="19050" cap="flat" cmpd="sng">
              <a:solidFill>
                <a:srgbClr val="006EB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1400" b="1">
                  <a:solidFill>
                    <a:schemeClr val="bg1"/>
                  </a:solidFill>
                  <a:ea typeface="Nimbus Roman No9 L" charset="0"/>
                  <a:cs typeface="Nimbus Roman No9 L" charset="0"/>
                  <a:sym typeface="Times New Roman"/>
                </a:rPr>
                <a:t>Energy of the QM/MM interacting system</a:t>
              </a:r>
              <a:endParaRPr sz="1400" b="1">
                <a:solidFill>
                  <a:schemeClr val="bg1"/>
                </a:solidFill>
                <a:ea typeface="Nimbus Roman No9 L" charset="0"/>
                <a:cs typeface="Nimbus Roman No9 L" charset="0"/>
                <a:sym typeface="Times New Roman"/>
              </a:endParaRPr>
            </a:p>
          </p:txBody>
        </p:sp>
        <mc:AlternateContent xmlns:mc="http://schemas.openxmlformats.org/markup-compatibility/2006">
          <mc:Choice xmlns:a14="http://schemas.microsoft.com/office/drawing/2010/main" Requires="a14">
            <p:sp>
              <p:nvSpPr>
                <p:cNvPr id="38" name="CaixaDeTexto 51">
                  <a:extLst>
                    <a:ext uri="{FF2B5EF4-FFF2-40B4-BE49-F238E27FC236}">
                      <a16:creationId xmlns:a16="http://schemas.microsoft.com/office/drawing/2014/main" id="{60987015-3E05-0B7C-95F2-46145B355DA3}"/>
                    </a:ext>
                  </a:extLst>
                </p:cNvPr>
                <p:cNvSpPr txBox="1"/>
                <p:nvPr/>
              </p:nvSpPr>
              <p:spPr>
                <a:xfrm>
                  <a:off x="207029" y="3369073"/>
                  <a:ext cx="5657035" cy="721993"/>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pt-ES" sz="1600" i="1" smtClean="0">
                                <a:solidFill>
                                  <a:srgbClr val="00B050"/>
                                </a:solidFill>
                                <a:latin typeface="Cambria Math" panose="02040503050406030204" pitchFamily="18" charset="0"/>
                              </a:rPr>
                            </m:ctrlPr>
                          </m:sSubPr>
                          <m:e>
                            <m:r>
                              <a:rPr lang="pt-BR" sz="1600" b="0" i="1" smtClean="0">
                                <a:solidFill>
                                  <a:schemeClr val="tx1"/>
                                </a:solidFill>
                                <a:latin typeface="Cambria Math" panose="02040503050406030204" pitchFamily="18" charset="0"/>
                              </a:rPr>
                              <m:t>𝐸</m:t>
                            </m:r>
                          </m:e>
                          <m:sub>
                            <m:r>
                              <a:rPr lang="pt-BR" sz="1600" b="0" i="1" smtClean="0">
                                <a:solidFill>
                                  <a:srgbClr val="00B050"/>
                                </a:solidFill>
                                <a:latin typeface="Cambria Math" panose="02040503050406030204" pitchFamily="18" charset="0"/>
                              </a:rPr>
                              <m:t>𝑄𝑀</m:t>
                            </m:r>
                            <m:r>
                              <a:rPr lang="pt-BR" sz="1600" b="0" i="1" smtClean="0">
                                <a:solidFill>
                                  <a:schemeClr val="tx1"/>
                                </a:solidFill>
                                <a:latin typeface="Cambria Math" panose="02040503050406030204" pitchFamily="18" charset="0"/>
                              </a:rPr>
                              <m:t>/</m:t>
                            </m:r>
                            <m:r>
                              <a:rPr lang="pt-BR" sz="1600" b="0" i="1" smtClean="0">
                                <a:solidFill>
                                  <a:srgbClr val="FFC000"/>
                                </a:solidFill>
                                <a:latin typeface="Cambria Math" panose="02040503050406030204" pitchFamily="18" charset="0"/>
                              </a:rPr>
                              <m:t>𝑀𝑀</m:t>
                            </m:r>
                          </m:sub>
                        </m:sSub>
                        <m:r>
                          <a:rPr lang="pt-BR" sz="1600" b="0" i="1" smtClean="0">
                            <a:solidFill>
                              <a:schemeClr val="bg2">
                                <a:lumMod val="10000"/>
                              </a:schemeClr>
                            </a:solidFill>
                            <a:latin typeface="Cambria Math" panose="02040503050406030204" pitchFamily="18" charset="0"/>
                          </a:rPr>
                          <m:t>=</m:t>
                        </m:r>
                        <m:nary>
                          <m:naryPr>
                            <m:chr m:val="∑"/>
                            <m:ctrlPr>
                              <a:rPr lang="pt-BR" sz="1600" b="0" i="1" smtClean="0">
                                <a:solidFill>
                                  <a:schemeClr val="bg2">
                                    <a:lumMod val="10000"/>
                                  </a:schemeClr>
                                </a:solidFill>
                                <a:latin typeface="Cambria Math" panose="02040503050406030204" pitchFamily="18" charset="0"/>
                              </a:rPr>
                            </m:ctrlPr>
                          </m:naryPr>
                          <m:sub>
                            <m:r>
                              <m:rPr>
                                <m:brk m:alnAt="23"/>
                              </m:rPr>
                              <a:rPr lang="pt-BR" sz="1600" b="0" i="1" smtClean="0">
                                <a:solidFill>
                                  <a:srgbClr val="FFC000"/>
                                </a:solidFill>
                                <a:latin typeface="Cambria Math" panose="02040503050406030204" pitchFamily="18" charset="0"/>
                              </a:rPr>
                              <m:t>𝑖</m:t>
                            </m:r>
                            <m:r>
                              <a:rPr lang="pt-BR" sz="1600" b="0" i="1" smtClean="0">
                                <a:solidFill>
                                  <a:srgbClr val="FFC000"/>
                                </a:solidFill>
                                <a:latin typeface="Cambria Math" panose="02040503050406030204" pitchFamily="18" charset="0"/>
                              </a:rPr>
                              <m:t>=1</m:t>
                            </m:r>
                          </m:sub>
                          <m:sup>
                            <m:r>
                              <a:rPr lang="pt-BR" sz="1600" b="0" i="1" smtClean="0">
                                <a:solidFill>
                                  <a:srgbClr val="FFC000"/>
                                </a:solidFill>
                                <a:latin typeface="Cambria Math" panose="02040503050406030204" pitchFamily="18" charset="0"/>
                              </a:rPr>
                              <m:t>𝐶</m:t>
                            </m:r>
                          </m:sup>
                          <m:e>
                            <m:sSub>
                              <m:sSubPr>
                                <m:ctrlPr>
                                  <a:rPr lang="pt-BR" sz="1600" b="0" i="1" smtClean="0">
                                    <a:solidFill>
                                      <a:srgbClr val="FFC000"/>
                                    </a:solidFill>
                                    <a:latin typeface="Cambria Math" panose="02040503050406030204" pitchFamily="18" charset="0"/>
                                  </a:rPr>
                                </m:ctrlPr>
                              </m:sSubPr>
                              <m:e>
                                <m:r>
                                  <a:rPr lang="pt-BR" sz="1600" b="0" i="1" smtClean="0">
                                    <a:solidFill>
                                      <a:srgbClr val="FFC000"/>
                                    </a:solidFill>
                                    <a:latin typeface="Cambria Math" panose="02040503050406030204" pitchFamily="18" charset="0"/>
                                  </a:rPr>
                                  <m:t>𝑞</m:t>
                                </m:r>
                              </m:e>
                              <m:sub>
                                <m:r>
                                  <a:rPr lang="pt-BR" sz="1600" b="0" i="1" smtClean="0">
                                    <a:solidFill>
                                      <a:srgbClr val="FFC000"/>
                                    </a:solidFill>
                                    <a:latin typeface="Cambria Math" panose="02040503050406030204" pitchFamily="18" charset="0"/>
                                  </a:rPr>
                                  <m:t>𝑖</m:t>
                                </m:r>
                              </m:sub>
                            </m:sSub>
                            <m:nary>
                              <m:naryPr>
                                <m:limLoc m:val="undOvr"/>
                                <m:subHide m:val="on"/>
                                <m:supHide m:val="on"/>
                                <m:ctrlPr>
                                  <a:rPr lang="pt-BR" sz="1600" b="0" i="1" smtClean="0">
                                    <a:solidFill>
                                      <a:schemeClr val="bg2">
                                        <a:lumMod val="10000"/>
                                      </a:schemeClr>
                                    </a:solidFill>
                                    <a:latin typeface="Cambria Math" panose="02040503050406030204" pitchFamily="18" charset="0"/>
                                  </a:rPr>
                                </m:ctrlPr>
                              </m:naryPr>
                              <m:sub/>
                              <m:sup/>
                              <m:e>
                                <m:f>
                                  <m:fPr>
                                    <m:ctrlPr>
                                      <a:rPr lang="pt-BR" sz="1600" b="0" i="1" smtClean="0">
                                        <a:solidFill>
                                          <a:schemeClr val="bg2">
                                            <a:lumMod val="10000"/>
                                          </a:schemeClr>
                                        </a:solidFill>
                                        <a:latin typeface="Cambria Math" panose="02040503050406030204" pitchFamily="18" charset="0"/>
                                      </a:rPr>
                                    </m:ctrlPr>
                                  </m:fPr>
                                  <m:num>
                                    <m:r>
                                      <a:rPr lang="pt-BR" sz="1600" b="0" i="1" smtClean="0">
                                        <a:solidFill>
                                          <a:srgbClr val="00B050"/>
                                        </a:solidFill>
                                        <a:latin typeface="Cambria Math" panose="02040503050406030204" pitchFamily="18" charset="0"/>
                                        <a:ea typeface="Cambria Math" panose="02040503050406030204" pitchFamily="18" charset="0"/>
                                      </a:rPr>
                                      <m:t>𝜌</m:t>
                                    </m:r>
                                    <m:r>
                                      <a:rPr lang="pt-BR" sz="1600" b="0" i="1" smtClean="0">
                                        <a:solidFill>
                                          <a:srgbClr val="00B050"/>
                                        </a:solidFill>
                                        <a:latin typeface="Cambria Math" panose="02040503050406030204" pitchFamily="18" charset="0"/>
                                        <a:ea typeface="Cambria Math" panose="02040503050406030204" pitchFamily="18" charset="0"/>
                                      </a:rPr>
                                      <m:t>(</m:t>
                                    </m:r>
                                    <m:r>
                                      <a:rPr lang="pt-BR" sz="1600" b="0" i="1" smtClean="0">
                                        <a:solidFill>
                                          <a:srgbClr val="00B050"/>
                                        </a:solidFill>
                                        <a:latin typeface="Cambria Math" panose="02040503050406030204" pitchFamily="18" charset="0"/>
                                        <a:ea typeface="Cambria Math" panose="02040503050406030204" pitchFamily="18" charset="0"/>
                                      </a:rPr>
                                      <m:t>𝑟</m:t>
                                    </m:r>
                                    <m:r>
                                      <a:rPr lang="pt-BR" sz="1600" b="0" i="1" smtClean="0">
                                        <a:solidFill>
                                          <a:srgbClr val="00B050"/>
                                        </a:solidFill>
                                        <a:latin typeface="Cambria Math" panose="02040503050406030204" pitchFamily="18" charset="0"/>
                                        <a:ea typeface="Cambria Math" panose="02040503050406030204" pitchFamily="18" charset="0"/>
                                      </a:rPr>
                                      <m:t>)</m:t>
                                    </m:r>
                                  </m:num>
                                  <m:den>
                                    <m:d>
                                      <m:dPr>
                                        <m:begChr m:val="|"/>
                                        <m:endChr m:val="|"/>
                                        <m:ctrlPr>
                                          <a:rPr lang="pt-BR" sz="1600" b="0" i="1" smtClean="0">
                                            <a:solidFill>
                                              <a:schemeClr val="bg2">
                                                <a:lumMod val="10000"/>
                                              </a:schemeClr>
                                            </a:solidFill>
                                            <a:latin typeface="Cambria Math" panose="02040503050406030204" pitchFamily="18" charset="0"/>
                                          </a:rPr>
                                        </m:ctrlPr>
                                      </m:dPr>
                                      <m:e>
                                        <m:r>
                                          <a:rPr lang="pt-BR" sz="1600" b="0" i="1" smtClean="0">
                                            <a:solidFill>
                                              <a:schemeClr val="bg2">
                                                <a:lumMod val="10000"/>
                                              </a:schemeClr>
                                            </a:solidFill>
                                            <a:latin typeface="Cambria Math" panose="02040503050406030204" pitchFamily="18" charset="0"/>
                                          </a:rPr>
                                          <m:t>𝑟</m:t>
                                        </m:r>
                                        <m:r>
                                          <a:rPr lang="pt-BR" sz="1600" b="0" i="1" smtClean="0">
                                            <a:solidFill>
                                              <a:schemeClr val="bg2">
                                                <a:lumMod val="10000"/>
                                              </a:schemeClr>
                                            </a:solidFill>
                                            <a:latin typeface="Cambria Math" panose="02040503050406030204" pitchFamily="18" charset="0"/>
                                          </a:rPr>
                                          <m:t>−</m:t>
                                        </m:r>
                                        <m:sSub>
                                          <m:sSubPr>
                                            <m:ctrlPr>
                                              <a:rPr lang="pt-BR" sz="1600" b="0" i="1" smtClean="0">
                                                <a:solidFill>
                                                  <a:srgbClr val="FFC000"/>
                                                </a:solidFill>
                                                <a:latin typeface="Cambria Math" panose="02040503050406030204" pitchFamily="18" charset="0"/>
                                              </a:rPr>
                                            </m:ctrlPr>
                                          </m:sSubPr>
                                          <m:e>
                                            <m:r>
                                              <a:rPr lang="pt-BR" sz="1600" b="0" i="1" smtClean="0">
                                                <a:solidFill>
                                                  <a:srgbClr val="FFC000"/>
                                                </a:solidFill>
                                                <a:latin typeface="Cambria Math" panose="02040503050406030204" pitchFamily="18" charset="0"/>
                                                <a:ea typeface="Cambria Math" panose="02040503050406030204" pitchFamily="18" charset="0"/>
                                              </a:rPr>
                                              <m:t>𝜏</m:t>
                                            </m:r>
                                          </m:e>
                                          <m:sub>
                                            <m:r>
                                              <a:rPr lang="pt-BR" sz="1600" b="0" i="1" smtClean="0">
                                                <a:solidFill>
                                                  <a:srgbClr val="FFC000"/>
                                                </a:solidFill>
                                                <a:latin typeface="Cambria Math" panose="02040503050406030204" pitchFamily="18" charset="0"/>
                                              </a:rPr>
                                              <m:t>𝑖</m:t>
                                            </m:r>
                                          </m:sub>
                                        </m:sSub>
                                      </m:e>
                                    </m:d>
                                  </m:den>
                                </m:f>
                                <m:r>
                                  <a:rPr lang="pt-BR" sz="1600" b="0" i="1" smtClean="0">
                                    <a:solidFill>
                                      <a:schemeClr val="bg2">
                                        <a:lumMod val="10000"/>
                                      </a:schemeClr>
                                    </a:solidFill>
                                    <a:latin typeface="Cambria Math" panose="02040503050406030204" pitchFamily="18" charset="0"/>
                                  </a:rPr>
                                  <m:t>𝑑𝑟</m:t>
                                </m:r>
                                <m:r>
                                  <a:rPr lang="pt-BR" sz="1600" b="0" i="1" smtClean="0">
                                    <a:solidFill>
                                      <a:schemeClr val="bg2">
                                        <a:lumMod val="10000"/>
                                      </a:schemeClr>
                                    </a:solidFill>
                                    <a:latin typeface="Cambria Math" panose="02040503050406030204" pitchFamily="18" charset="0"/>
                                  </a:rPr>
                                  <m:t>+</m:t>
                                </m:r>
                              </m:e>
                            </m:nary>
                          </m:e>
                        </m:nary>
                        <m:nary>
                          <m:naryPr>
                            <m:chr m:val="∑"/>
                            <m:ctrlPr>
                              <a:rPr lang="pt-BR" sz="1600" i="1">
                                <a:solidFill>
                                  <a:schemeClr val="bg2">
                                    <a:lumMod val="10000"/>
                                  </a:schemeClr>
                                </a:solidFill>
                                <a:latin typeface="Cambria Math" panose="02040503050406030204" pitchFamily="18" charset="0"/>
                              </a:rPr>
                            </m:ctrlPr>
                          </m:naryPr>
                          <m:sub>
                            <m:r>
                              <m:rPr>
                                <m:brk m:alnAt="23"/>
                              </m:rPr>
                              <a:rPr lang="pt-BR" sz="1600" i="1" smtClean="0">
                                <a:solidFill>
                                  <a:srgbClr val="FFC000"/>
                                </a:solidFill>
                                <a:latin typeface="Cambria Math" panose="02040503050406030204" pitchFamily="18" charset="0"/>
                              </a:rPr>
                              <m:t>𝑖</m:t>
                            </m:r>
                            <m:r>
                              <a:rPr lang="pt-BR" sz="1600" i="1">
                                <a:solidFill>
                                  <a:srgbClr val="FFC000"/>
                                </a:solidFill>
                                <a:latin typeface="Cambria Math" panose="02040503050406030204" pitchFamily="18" charset="0"/>
                              </a:rPr>
                              <m:t>=1</m:t>
                            </m:r>
                          </m:sub>
                          <m:sup>
                            <m:r>
                              <a:rPr lang="pt-BR" sz="1600" i="1" smtClean="0">
                                <a:solidFill>
                                  <a:srgbClr val="FFC000"/>
                                </a:solidFill>
                                <a:latin typeface="Cambria Math" panose="02040503050406030204" pitchFamily="18" charset="0"/>
                              </a:rPr>
                              <m:t>𝐶</m:t>
                            </m:r>
                          </m:sup>
                          <m:e>
                            <m:nary>
                              <m:naryPr>
                                <m:chr m:val="∑"/>
                                <m:ctrlPr>
                                  <a:rPr lang="pt-BR" sz="1600" i="1">
                                    <a:solidFill>
                                      <a:schemeClr val="bg2">
                                        <a:lumMod val="10000"/>
                                      </a:schemeClr>
                                    </a:solidFill>
                                    <a:latin typeface="Cambria Math" panose="02040503050406030204" pitchFamily="18" charset="0"/>
                                  </a:rPr>
                                </m:ctrlPr>
                              </m:naryPr>
                              <m:sub>
                                <m:r>
                                  <a:rPr lang="pt-BR" sz="1600" i="1" smtClean="0">
                                    <a:solidFill>
                                      <a:srgbClr val="00B050"/>
                                    </a:solidFill>
                                    <a:latin typeface="Cambria Math" panose="02040503050406030204" pitchFamily="18" charset="0"/>
                                    <a:ea typeface="Cambria Math" panose="02040503050406030204" pitchFamily="18" charset="0"/>
                                  </a:rPr>
                                  <m:t>𝛼</m:t>
                                </m:r>
                                <m:r>
                                  <a:rPr lang="pt-BR" sz="1600" i="1">
                                    <a:solidFill>
                                      <a:srgbClr val="00B050"/>
                                    </a:solidFill>
                                    <a:latin typeface="Cambria Math" panose="02040503050406030204" pitchFamily="18" charset="0"/>
                                  </a:rPr>
                                  <m:t>=1</m:t>
                                </m:r>
                              </m:sub>
                              <m:sup>
                                <m:r>
                                  <a:rPr lang="pt-BR" sz="1600" b="0" i="1" smtClean="0">
                                    <a:solidFill>
                                      <a:srgbClr val="00B050"/>
                                    </a:solidFill>
                                    <a:latin typeface="Cambria Math" panose="02040503050406030204" pitchFamily="18" charset="0"/>
                                  </a:rPr>
                                  <m:t>𝐴</m:t>
                                </m:r>
                              </m:sup>
                              <m:e>
                                <m:f>
                                  <m:fPr>
                                    <m:ctrlPr>
                                      <a:rPr lang="pt-BR" sz="1600" i="1">
                                        <a:solidFill>
                                          <a:schemeClr val="bg2">
                                            <a:lumMod val="10000"/>
                                          </a:schemeClr>
                                        </a:solidFill>
                                        <a:latin typeface="Cambria Math" panose="02040503050406030204" pitchFamily="18" charset="0"/>
                                      </a:rPr>
                                    </m:ctrlPr>
                                  </m:fPr>
                                  <m:num>
                                    <m:sSub>
                                      <m:sSubPr>
                                        <m:ctrlPr>
                                          <a:rPr lang="pt-BR" sz="1600" i="1" smtClean="0">
                                            <a:solidFill>
                                              <a:srgbClr val="FFC000"/>
                                            </a:solidFill>
                                            <a:latin typeface="Cambria Math" panose="02040503050406030204" pitchFamily="18" charset="0"/>
                                          </a:rPr>
                                        </m:ctrlPr>
                                      </m:sSubPr>
                                      <m:e>
                                        <m:r>
                                          <a:rPr lang="pt-BR" sz="1600" b="0" i="1" smtClean="0">
                                            <a:solidFill>
                                              <a:srgbClr val="FFC000"/>
                                            </a:solidFill>
                                            <a:latin typeface="Cambria Math" panose="02040503050406030204" pitchFamily="18" charset="0"/>
                                          </a:rPr>
                                          <m:t>𝑞</m:t>
                                        </m:r>
                                      </m:e>
                                      <m:sub>
                                        <m:r>
                                          <a:rPr lang="pt-BR" sz="1600" b="0" i="1" smtClean="0">
                                            <a:solidFill>
                                              <a:srgbClr val="FFC000"/>
                                            </a:solidFill>
                                            <a:latin typeface="Cambria Math" panose="02040503050406030204" pitchFamily="18" charset="0"/>
                                          </a:rPr>
                                          <m:t>𝑖</m:t>
                                        </m:r>
                                      </m:sub>
                                    </m:sSub>
                                    <m:sSub>
                                      <m:sSubPr>
                                        <m:ctrlPr>
                                          <a:rPr lang="pt-BR" sz="1600" i="1" smtClean="0">
                                            <a:solidFill>
                                              <a:srgbClr val="00B050"/>
                                            </a:solidFill>
                                            <a:latin typeface="Cambria Math" panose="02040503050406030204" pitchFamily="18" charset="0"/>
                                          </a:rPr>
                                        </m:ctrlPr>
                                      </m:sSubPr>
                                      <m:e>
                                        <m:r>
                                          <a:rPr lang="pt-BR" sz="1600" b="0" i="1" smtClean="0">
                                            <a:solidFill>
                                              <a:srgbClr val="00B050"/>
                                            </a:solidFill>
                                            <a:latin typeface="Cambria Math" panose="02040503050406030204" pitchFamily="18" charset="0"/>
                                          </a:rPr>
                                          <m:t>𝑍</m:t>
                                        </m:r>
                                      </m:e>
                                      <m:sub>
                                        <m:r>
                                          <a:rPr lang="pt-BR" sz="1600" i="1" smtClean="0">
                                            <a:solidFill>
                                              <a:srgbClr val="00B050"/>
                                            </a:solidFill>
                                            <a:latin typeface="Cambria Math" panose="02040503050406030204" pitchFamily="18" charset="0"/>
                                            <a:ea typeface="Cambria Math" panose="02040503050406030204" pitchFamily="18" charset="0"/>
                                          </a:rPr>
                                          <m:t>𝛼</m:t>
                                        </m:r>
                                      </m:sub>
                                    </m:sSub>
                                  </m:num>
                                  <m:den>
                                    <m:d>
                                      <m:dPr>
                                        <m:begChr m:val="|"/>
                                        <m:endChr m:val="|"/>
                                        <m:ctrlPr>
                                          <a:rPr lang="pt-BR" sz="1600" i="1">
                                            <a:solidFill>
                                              <a:schemeClr val="bg2">
                                                <a:lumMod val="10000"/>
                                              </a:schemeClr>
                                            </a:solidFill>
                                            <a:latin typeface="Cambria Math" panose="02040503050406030204" pitchFamily="18" charset="0"/>
                                          </a:rPr>
                                        </m:ctrlPr>
                                      </m:dPr>
                                      <m:e>
                                        <m:sSub>
                                          <m:sSubPr>
                                            <m:ctrlPr>
                                              <a:rPr lang="pt-BR" sz="1600" i="1" smtClean="0">
                                                <a:solidFill>
                                                  <a:srgbClr val="00B050"/>
                                                </a:solidFill>
                                                <a:latin typeface="Cambria Math" panose="02040503050406030204" pitchFamily="18" charset="0"/>
                                              </a:rPr>
                                            </m:ctrlPr>
                                          </m:sSubPr>
                                          <m:e>
                                            <m:r>
                                              <a:rPr lang="pt-BR" sz="1600" b="0" i="1" smtClean="0">
                                                <a:solidFill>
                                                  <a:srgbClr val="00B050"/>
                                                </a:solidFill>
                                                <a:latin typeface="Cambria Math" panose="02040503050406030204" pitchFamily="18" charset="0"/>
                                              </a:rPr>
                                              <m:t>𝑅</m:t>
                                            </m:r>
                                          </m:e>
                                          <m:sub>
                                            <m:r>
                                              <a:rPr lang="pt-BR" sz="1600" i="1" smtClean="0">
                                                <a:solidFill>
                                                  <a:srgbClr val="00B050"/>
                                                </a:solidFill>
                                                <a:latin typeface="Cambria Math" panose="02040503050406030204" pitchFamily="18" charset="0"/>
                                                <a:ea typeface="Cambria Math" panose="02040503050406030204" pitchFamily="18" charset="0"/>
                                              </a:rPr>
                                              <m:t>𝛼</m:t>
                                            </m:r>
                                          </m:sub>
                                        </m:sSub>
                                        <m:r>
                                          <a:rPr lang="pt-BR" sz="1600" i="1">
                                            <a:solidFill>
                                              <a:schemeClr val="bg2">
                                                <a:lumMod val="10000"/>
                                              </a:schemeClr>
                                            </a:solidFill>
                                            <a:latin typeface="Cambria Math" panose="02040503050406030204" pitchFamily="18" charset="0"/>
                                          </a:rPr>
                                          <m:t>−</m:t>
                                        </m:r>
                                        <m:sSub>
                                          <m:sSubPr>
                                            <m:ctrlPr>
                                              <a:rPr lang="pt-BR" sz="1600" i="1" smtClean="0">
                                                <a:solidFill>
                                                  <a:srgbClr val="FFC000"/>
                                                </a:solidFill>
                                                <a:latin typeface="Cambria Math" panose="02040503050406030204" pitchFamily="18" charset="0"/>
                                              </a:rPr>
                                            </m:ctrlPr>
                                          </m:sSubPr>
                                          <m:e>
                                            <m:r>
                                              <a:rPr lang="pt-BR" sz="1600" i="1">
                                                <a:solidFill>
                                                  <a:srgbClr val="FFC000"/>
                                                </a:solidFill>
                                                <a:latin typeface="Cambria Math" panose="02040503050406030204" pitchFamily="18" charset="0"/>
                                                <a:ea typeface="Cambria Math" panose="02040503050406030204" pitchFamily="18" charset="0"/>
                                              </a:rPr>
                                              <m:t>𝜏</m:t>
                                            </m:r>
                                          </m:e>
                                          <m:sub>
                                            <m:r>
                                              <a:rPr lang="pt-BR" sz="1600" i="1">
                                                <a:solidFill>
                                                  <a:srgbClr val="FFC000"/>
                                                </a:solidFill>
                                                <a:latin typeface="Cambria Math" panose="02040503050406030204" pitchFamily="18" charset="0"/>
                                              </a:rPr>
                                              <m:t>𝑖</m:t>
                                            </m:r>
                                          </m:sub>
                                        </m:sSub>
                                      </m:e>
                                    </m:d>
                                  </m:den>
                                </m:f>
                              </m:e>
                            </m:nary>
                            <m:r>
                              <a:rPr lang="pt-BR" sz="1600" b="0" i="1" smtClean="0">
                                <a:solidFill>
                                  <a:schemeClr val="bg2">
                                    <a:lumMod val="10000"/>
                                  </a:schemeClr>
                                </a:solidFill>
                                <a:latin typeface="Cambria Math" panose="02040503050406030204" pitchFamily="18" charset="0"/>
                              </a:rPr>
                              <m:t>+</m:t>
                            </m:r>
                            <m:sSup>
                              <m:sSupPr>
                                <m:ctrlPr>
                                  <a:rPr lang="pt-BR" sz="1600" b="0" i="1" smtClean="0">
                                    <a:solidFill>
                                      <a:schemeClr val="bg2">
                                        <a:lumMod val="10000"/>
                                      </a:schemeClr>
                                    </a:solidFill>
                                    <a:latin typeface="Cambria Math" panose="02040503050406030204" pitchFamily="18" charset="0"/>
                                  </a:rPr>
                                </m:ctrlPr>
                              </m:sSupPr>
                              <m:e>
                                <m:r>
                                  <a:rPr lang="pt-BR" sz="1600" b="0" i="1" smtClean="0">
                                    <a:solidFill>
                                      <a:schemeClr val="bg2">
                                        <a:lumMod val="10000"/>
                                      </a:schemeClr>
                                    </a:solidFill>
                                    <a:latin typeface="Cambria Math" panose="02040503050406030204" pitchFamily="18" charset="0"/>
                                  </a:rPr>
                                  <m:t>𝐸</m:t>
                                </m:r>
                              </m:e>
                              <m:sup>
                                <m:r>
                                  <a:rPr lang="pt-BR" sz="1600" b="0" i="1" smtClean="0">
                                    <a:solidFill>
                                      <a:schemeClr val="bg2">
                                        <a:lumMod val="10000"/>
                                      </a:schemeClr>
                                    </a:solidFill>
                                    <a:latin typeface="Cambria Math" panose="02040503050406030204" pitchFamily="18" charset="0"/>
                                  </a:rPr>
                                  <m:t>𝐿𝐽</m:t>
                                </m:r>
                              </m:sup>
                            </m:sSup>
                          </m:e>
                        </m:nary>
                      </m:oMath>
                    </m:oMathPara>
                  </a14:m>
                  <a:endParaRPr lang="pt-ES" sz="1600"/>
                </a:p>
              </p:txBody>
            </p:sp>
          </mc:Choice>
          <mc:Fallback>
            <p:sp>
              <p:nvSpPr>
                <p:cNvPr id="38" name="CaixaDeTexto 51">
                  <a:extLst>
                    <a:ext uri="{FF2B5EF4-FFF2-40B4-BE49-F238E27FC236}">
                      <a16:creationId xmlns:a16="http://schemas.microsoft.com/office/drawing/2014/main" id="{60987015-3E05-0B7C-95F2-46145B355DA3}"/>
                    </a:ext>
                  </a:extLst>
                </p:cNvPr>
                <p:cNvSpPr txBox="1">
                  <a:spLocks noRot="1" noChangeAspect="1" noMove="1" noResize="1" noEditPoints="1" noAdjustHandles="1" noChangeArrowheads="1" noChangeShapeType="1" noTextEdit="1"/>
                </p:cNvSpPr>
                <p:nvPr/>
              </p:nvSpPr>
              <p:spPr>
                <a:xfrm>
                  <a:off x="207029" y="3369073"/>
                  <a:ext cx="5657035" cy="721993"/>
                </a:xfrm>
                <a:prstGeom prst="rect">
                  <a:avLst/>
                </a:prstGeom>
                <a:blipFill>
                  <a:blip r:embed="rId5"/>
                  <a:stretch>
                    <a:fillRect t="-125862" b="-186207"/>
                  </a:stretch>
                </a:blipFill>
              </p:spPr>
              <p:txBody>
                <a:bodyPr/>
                <a:lstStyle/>
                <a:p>
                  <a:r>
                    <a:rPr lang="en-US">
                      <a:noFill/>
                    </a:rPr>
                    <a:t> </a:t>
                  </a:r>
                </a:p>
              </p:txBody>
            </p:sp>
          </mc:Fallback>
        </mc:AlternateContent>
      </p:grpSp>
      <p:grpSp>
        <p:nvGrpSpPr>
          <p:cNvPr id="39" name="Agrupar 8">
            <a:extLst>
              <a:ext uri="{FF2B5EF4-FFF2-40B4-BE49-F238E27FC236}">
                <a16:creationId xmlns:a16="http://schemas.microsoft.com/office/drawing/2014/main" id="{039FFADC-B1CB-0834-1A85-9D723FDE91E9}"/>
              </a:ext>
            </a:extLst>
          </p:cNvPr>
          <p:cNvGrpSpPr/>
          <p:nvPr/>
        </p:nvGrpSpPr>
        <p:grpSpPr>
          <a:xfrm>
            <a:off x="5945254" y="2700999"/>
            <a:ext cx="2363211" cy="970971"/>
            <a:chOff x="5937763" y="2623089"/>
            <a:chExt cx="2363211" cy="970971"/>
          </a:xfrm>
        </p:grpSpPr>
        <p:sp>
          <p:nvSpPr>
            <p:cNvPr id="40" name="Google Shape;510;p15">
              <a:extLst>
                <a:ext uri="{FF2B5EF4-FFF2-40B4-BE49-F238E27FC236}">
                  <a16:creationId xmlns:a16="http://schemas.microsoft.com/office/drawing/2014/main" id="{E91BEA45-8C66-0F0B-92EC-4905F1875B7C}"/>
                </a:ext>
              </a:extLst>
            </p:cNvPr>
            <p:cNvSpPr/>
            <p:nvPr/>
          </p:nvSpPr>
          <p:spPr>
            <a:xfrm>
              <a:off x="5937764" y="2872926"/>
              <a:ext cx="2363210" cy="721134"/>
            </a:xfrm>
            <a:prstGeom prst="round1Rect">
              <a:avLst>
                <a:gd name="adj" fmla="val 16667"/>
              </a:avLst>
            </a:prstGeom>
            <a:noFill/>
            <a:ln w="19050" cap="flat" cmpd="sng">
              <a:solidFill>
                <a:srgbClr val="006EB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ea typeface="Nimbus Roman No9 L" charset="0"/>
                <a:cs typeface="Nimbus Roman No9 L" charset="0"/>
              </a:endParaRPr>
            </a:p>
          </p:txBody>
        </p:sp>
        <p:sp>
          <p:nvSpPr>
            <p:cNvPr id="41" name="Google Shape;511;p15">
              <a:extLst>
                <a:ext uri="{FF2B5EF4-FFF2-40B4-BE49-F238E27FC236}">
                  <a16:creationId xmlns:a16="http://schemas.microsoft.com/office/drawing/2014/main" id="{FA3C2AAC-ADC9-4E56-B1B2-4C4C0100578B}"/>
                </a:ext>
              </a:extLst>
            </p:cNvPr>
            <p:cNvSpPr/>
            <p:nvPr/>
          </p:nvSpPr>
          <p:spPr>
            <a:xfrm>
              <a:off x="5937763" y="2623089"/>
              <a:ext cx="1539810" cy="252306"/>
            </a:xfrm>
            <a:prstGeom prst="round1Rect">
              <a:avLst>
                <a:gd name="adj" fmla="val 16667"/>
              </a:avLst>
            </a:prstGeom>
            <a:solidFill>
              <a:srgbClr val="006EB8"/>
            </a:solidFill>
            <a:ln w="19050" cap="flat" cmpd="sng">
              <a:solidFill>
                <a:srgbClr val="006EB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1400" b="1">
                  <a:solidFill>
                    <a:schemeClr val="bg1"/>
                  </a:solidFill>
                  <a:ea typeface="Nimbus Roman No9 L" charset="0"/>
                  <a:cs typeface="Nimbus Roman No9 L" charset="0"/>
                  <a:sym typeface="Times New Roman"/>
                </a:rPr>
                <a:t>Hartree potential</a:t>
              </a:r>
              <a:endParaRPr sz="1400" b="1">
                <a:solidFill>
                  <a:schemeClr val="bg1"/>
                </a:solidFill>
                <a:ea typeface="Nimbus Roman No9 L" charset="0"/>
                <a:cs typeface="Nimbus Roman No9 L" charset="0"/>
                <a:sym typeface="Times New Roman"/>
              </a:endParaRPr>
            </a:p>
          </p:txBody>
        </p:sp>
        <mc:AlternateContent xmlns:mc="http://schemas.openxmlformats.org/markup-compatibility/2006">
          <mc:Choice xmlns:a14="http://schemas.microsoft.com/office/drawing/2010/main" Requires="a14">
            <p:sp>
              <p:nvSpPr>
                <p:cNvPr id="42" name="CaixaDeTexto 56">
                  <a:extLst>
                    <a:ext uri="{FF2B5EF4-FFF2-40B4-BE49-F238E27FC236}">
                      <a16:creationId xmlns:a16="http://schemas.microsoft.com/office/drawing/2014/main" id="{230677B5-D3A4-CE5A-68CC-9B6BA77E4F5F}"/>
                    </a:ext>
                  </a:extLst>
                </p:cNvPr>
                <p:cNvSpPr txBox="1"/>
                <p:nvPr/>
              </p:nvSpPr>
              <p:spPr>
                <a:xfrm>
                  <a:off x="5937763" y="2952195"/>
                  <a:ext cx="2337081" cy="567463"/>
                </a:xfrm>
                <a:prstGeom prst="rect">
                  <a:avLst/>
                </a:prstGeom>
                <a:noFill/>
                <a:ln>
                  <a:no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pt-BR" sz="1300" b="0" i="1" smtClean="0">
                                <a:solidFill>
                                  <a:srgbClr val="00B050"/>
                                </a:solidFill>
                                <a:latin typeface="Cambria Math" panose="02040503050406030204" pitchFamily="18" charset="0"/>
                              </a:rPr>
                            </m:ctrlPr>
                          </m:sSupPr>
                          <m:e>
                            <m:r>
                              <a:rPr lang="pt-BR" sz="1300" b="0" i="1" smtClean="0">
                                <a:solidFill>
                                  <a:srgbClr val="00B050"/>
                                </a:solidFill>
                                <a:latin typeface="Cambria Math" panose="02040503050406030204" pitchFamily="18" charset="0"/>
                                <a:ea typeface="Cambria Math" panose="02040503050406030204" pitchFamily="18" charset="0"/>
                              </a:rPr>
                              <m:t>𝛿</m:t>
                            </m:r>
                            <m:r>
                              <a:rPr lang="pt-BR" sz="1300" b="0" i="1" smtClean="0">
                                <a:solidFill>
                                  <a:srgbClr val="00B050"/>
                                </a:solidFill>
                                <a:latin typeface="Cambria Math" panose="02040503050406030204" pitchFamily="18" charset="0"/>
                                <a:ea typeface="Cambria Math" panose="02040503050406030204" pitchFamily="18" charset="0"/>
                              </a:rPr>
                              <m:t>𝑉</m:t>
                            </m:r>
                          </m:e>
                          <m:sup>
                            <m:r>
                              <a:rPr lang="pt-BR" sz="1300" b="0" i="1" smtClean="0">
                                <a:solidFill>
                                  <a:srgbClr val="00B050"/>
                                </a:solidFill>
                                <a:latin typeface="Cambria Math" panose="02040503050406030204" pitchFamily="18" charset="0"/>
                              </a:rPr>
                              <m:t>𝐻</m:t>
                            </m:r>
                          </m:sup>
                        </m:sSup>
                        <m:d>
                          <m:dPr>
                            <m:ctrlPr>
                              <a:rPr lang="pt-BR" sz="1300" b="0" i="1" smtClean="0">
                                <a:solidFill>
                                  <a:srgbClr val="00B050"/>
                                </a:solidFill>
                                <a:latin typeface="Cambria Math" panose="02040503050406030204" pitchFamily="18" charset="0"/>
                              </a:rPr>
                            </m:ctrlPr>
                          </m:dPr>
                          <m:e>
                            <m:r>
                              <a:rPr lang="pt-BR" sz="1300" b="0" i="1" smtClean="0">
                                <a:solidFill>
                                  <a:srgbClr val="00B050"/>
                                </a:solidFill>
                                <a:latin typeface="Cambria Math" panose="02040503050406030204" pitchFamily="18" charset="0"/>
                              </a:rPr>
                              <m:t>𝑟</m:t>
                            </m:r>
                          </m:e>
                        </m:d>
                        <m:r>
                          <a:rPr lang="pt-BR" sz="1300" b="0" i="1" smtClean="0">
                            <a:solidFill>
                              <a:schemeClr val="accent4">
                                <a:lumMod val="10000"/>
                              </a:schemeClr>
                            </a:solidFill>
                            <a:latin typeface="Cambria Math" panose="02040503050406030204" pitchFamily="18" charset="0"/>
                          </a:rPr>
                          <m:t>=</m:t>
                        </m:r>
                        <m:sSup>
                          <m:sSupPr>
                            <m:ctrlPr>
                              <a:rPr lang="pt-BR" sz="1300" i="1" smtClean="0">
                                <a:solidFill>
                                  <a:srgbClr val="00B050"/>
                                </a:solidFill>
                                <a:latin typeface="Cambria Math" panose="02040503050406030204" pitchFamily="18" charset="0"/>
                              </a:rPr>
                            </m:ctrlPr>
                          </m:sSupPr>
                          <m:e>
                            <m:r>
                              <a:rPr lang="pt-BR" sz="1300" i="1">
                                <a:solidFill>
                                  <a:srgbClr val="00B050"/>
                                </a:solidFill>
                                <a:latin typeface="Cambria Math" panose="02040503050406030204" pitchFamily="18" charset="0"/>
                                <a:ea typeface="Cambria Math" panose="02040503050406030204" pitchFamily="18" charset="0"/>
                              </a:rPr>
                              <m:t>𝛿</m:t>
                            </m:r>
                            <m:r>
                              <a:rPr lang="pt-BR" sz="1300" i="1">
                                <a:solidFill>
                                  <a:srgbClr val="00B050"/>
                                </a:solidFill>
                                <a:latin typeface="Cambria Math" panose="02040503050406030204" pitchFamily="18" charset="0"/>
                                <a:ea typeface="Cambria Math" panose="02040503050406030204" pitchFamily="18" charset="0"/>
                              </a:rPr>
                              <m:t>𝑉</m:t>
                            </m:r>
                          </m:e>
                          <m:sup>
                            <m:r>
                              <a:rPr lang="pt-BR" sz="1300" i="1">
                                <a:solidFill>
                                  <a:srgbClr val="00B050"/>
                                </a:solidFill>
                                <a:latin typeface="Cambria Math" panose="02040503050406030204" pitchFamily="18" charset="0"/>
                              </a:rPr>
                              <m:t>𝐻</m:t>
                            </m:r>
                          </m:sup>
                        </m:sSup>
                        <m:d>
                          <m:dPr>
                            <m:ctrlPr>
                              <a:rPr lang="pt-BR" sz="1300" i="1">
                                <a:solidFill>
                                  <a:srgbClr val="00B050"/>
                                </a:solidFill>
                                <a:latin typeface="Cambria Math" panose="02040503050406030204" pitchFamily="18" charset="0"/>
                              </a:rPr>
                            </m:ctrlPr>
                          </m:dPr>
                          <m:e>
                            <m:r>
                              <a:rPr lang="pt-BR" sz="1300" i="1">
                                <a:solidFill>
                                  <a:srgbClr val="00B050"/>
                                </a:solidFill>
                                <a:latin typeface="Cambria Math" panose="02040503050406030204" pitchFamily="18" charset="0"/>
                              </a:rPr>
                              <m:t>𝑟</m:t>
                            </m:r>
                          </m:e>
                        </m:d>
                        <m:r>
                          <a:rPr lang="pt-BR" sz="1300" b="0" i="1" smtClean="0">
                            <a:solidFill>
                              <a:schemeClr val="accent4">
                                <a:lumMod val="10000"/>
                              </a:schemeClr>
                            </a:solidFill>
                            <a:latin typeface="Cambria Math" panose="02040503050406030204" pitchFamily="18" charset="0"/>
                          </a:rPr>
                          <m:t>+</m:t>
                        </m:r>
                        <m:nary>
                          <m:naryPr>
                            <m:chr m:val="∑"/>
                            <m:ctrlPr>
                              <a:rPr lang="pt-BR" sz="1300" b="0" i="1" smtClean="0">
                                <a:solidFill>
                                  <a:schemeClr val="accent4">
                                    <a:lumMod val="10000"/>
                                  </a:schemeClr>
                                </a:solidFill>
                                <a:latin typeface="Cambria Math" panose="02040503050406030204" pitchFamily="18" charset="0"/>
                              </a:rPr>
                            </m:ctrlPr>
                          </m:naryPr>
                          <m:sub>
                            <m:r>
                              <m:rPr>
                                <m:brk m:alnAt="23"/>
                              </m:rPr>
                              <a:rPr lang="pt-BR" sz="1300" b="0" i="1" smtClean="0">
                                <a:solidFill>
                                  <a:srgbClr val="FFC000"/>
                                </a:solidFill>
                                <a:latin typeface="Cambria Math" panose="02040503050406030204" pitchFamily="18" charset="0"/>
                              </a:rPr>
                              <m:t>𝑖</m:t>
                            </m:r>
                            <m:r>
                              <a:rPr lang="pt-BR" sz="1300" b="0" i="1" smtClean="0">
                                <a:solidFill>
                                  <a:srgbClr val="FFC000"/>
                                </a:solidFill>
                                <a:latin typeface="Cambria Math" panose="02040503050406030204" pitchFamily="18" charset="0"/>
                              </a:rPr>
                              <m:t>=1</m:t>
                            </m:r>
                          </m:sub>
                          <m:sup>
                            <m:r>
                              <a:rPr lang="pt-BR" sz="1300" b="0" i="1" smtClean="0">
                                <a:solidFill>
                                  <a:srgbClr val="FFC000"/>
                                </a:solidFill>
                                <a:latin typeface="Cambria Math" panose="02040503050406030204" pitchFamily="18" charset="0"/>
                              </a:rPr>
                              <m:t>𝐶</m:t>
                            </m:r>
                          </m:sup>
                          <m:e>
                            <m:sSubSup>
                              <m:sSubSupPr>
                                <m:ctrlPr>
                                  <a:rPr lang="pt-BR" sz="1300" b="0" i="1" smtClean="0">
                                    <a:solidFill>
                                      <a:srgbClr val="FFC000"/>
                                    </a:solidFill>
                                    <a:latin typeface="Cambria Math" panose="02040503050406030204" pitchFamily="18" charset="0"/>
                                  </a:rPr>
                                </m:ctrlPr>
                              </m:sSubSupPr>
                              <m:e>
                                <m:r>
                                  <a:rPr lang="pt-BR" sz="1300" b="0" i="1" smtClean="0">
                                    <a:solidFill>
                                      <a:srgbClr val="FFC000"/>
                                    </a:solidFill>
                                    <a:latin typeface="Cambria Math" panose="02040503050406030204" pitchFamily="18" charset="0"/>
                                  </a:rPr>
                                  <m:t>𝑉</m:t>
                                </m:r>
                              </m:e>
                              <m:sub>
                                <m:r>
                                  <a:rPr lang="pt-BR" sz="1300" b="0" i="1" smtClean="0">
                                    <a:solidFill>
                                      <a:srgbClr val="FFC000"/>
                                    </a:solidFill>
                                    <a:latin typeface="Cambria Math" panose="02040503050406030204" pitchFamily="18" charset="0"/>
                                  </a:rPr>
                                  <m:t>𝑖</m:t>
                                </m:r>
                              </m:sub>
                              <m:sup>
                                <m:r>
                                  <a:rPr lang="pt-BR" sz="1300" b="0" i="1" smtClean="0">
                                    <a:solidFill>
                                      <a:srgbClr val="FFC000"/>
                                    </a:solidFill>
                                    <a:latin typeface="Cambria Math" panose="02040503050406030204" pitchFamily="18" charset="0"/>
                                  </a:rPr>
                                  <m:t>𝑀𝑀</m:t>
                                </m:r>
                              </m:sup>
                            </m:sSubSup>
                            <m:r>
                              <a:rPr lang="pt-BR" sz="1300" b="0" i="1" smtClean="0">
                                <a:solidFill>
                                  <a:srgbClr val="FFC000"/>
                                </a:solidFill>
                                <a:latin typeface="Cambria Math" panose="02040503050406030204" pitchFamily="18" charset="0"/>
                              </a:rPr>
                              <m:t>(</m:t>
                            </m:r>
                            <m:r>
                              <a:rPr lang="pt-BR" sz="1300" b="0" i="1" smtClean="0">
                                <a:solidFill>
                                  <a:srgbClr val="FFC000"/>
                                </a:solidFill>
                                <a:latin typeface="Cambria Math" panose="02040503050406030204" pitchFamily="18" charset="0"/>
                              </a:rPr>
                              <m:t>𝑟</m:t>
                            </m:r>
                            <m:r>
                              <a:rPr lang="pt-BR" sz="1300" b="0" i="1" smtClean="0">
                                <a:solidFill>
                                  <a:srgbClr val="FFC000"/>
                                </a:solidFill>
                                <a:latin typeface="Cambria Math" panose="02040503050406030204" pitchFamily="18" charset="0"/>
                              </a:rPr>
                              <m:t>)</m:t>
                            </m:r>
                          </m:e>
                        </m:nary>
                      </m:oMath>
                    </m:oMathPara>
                  </a14:m>
                  <a:endParaRPr lang="pt-ES" sz="1300"/>
                </a:p>
              </p:txBody>
            </p:sp>
          </mc:Choice>
          <mc:Fallback>
            <p:sp>
              <p:nvSpPr>
                <p:cNvPr id="42" name="CaixaDeTexto 56">
                  <a:extLst>
                    <a:ext uri="{FF2B5EF4-FFF2-40B4-BE49-F238E27FC236}">
                      <a16:creationId xmlns:a16="http://schemas.microsoft.com/office/drawing/2014/main" id="{230677B5-D3A4-CE5A-68CC-9B6BA77E4F5F}"/>
                    </a:ext>
                  </a:extLst>
                </p:cNvPr>
                <p:cNvSpPr txBox="1">
                  <a:spLocks noRot="1" noChangeAspect="1" noMove="1" noResize="1" noEditPoints="1" noAdjustHandles="1" noChangeArrowheads="1" noChangeShapeType="1" noTextEdit="1"/>
                </p:cNvSpPr>
                <p:nvPr/>
              </p:nvSpPr>
              <p:spPr>
                <a:xfrm>
                  <a:off x="5937763" y="2952195"/>
                  <a:ext cx="2337081" cy="567463"/>
                </a:xfrm>
                <a:prstGeom prst="rect">
                  <a:avLst/>
                </a:prstGeom>
                <a:blipFill>
                  <a:blip r:embed="rId6"/>
                  <a:stretch>
                    <a:fillRect l="-1081" t="-110870" r="-1622" b="-171739"/>
                  </a:stretch>
                </a:blipFill>
                <a:ln>
                  <a:noFill/>
                </a:ln>
              </p:spPr>
              <p:txBody>
                <a:bodyPr/>
                <a:lstStyle/>
                <a:p>
                  <a:r>
                    <a:rPr lang="en-US">
                      <a:noFill/>
                    </a:rPr>
                    <a:t> </a:t>
                  </a:r>
                </a:p>
              </p:txBody>
            </p:sp>
          </mc:Fallback>
        </mc:AlternateContent>
      </p:grpSp>
      <p:grpSp>
        <p:nvGrpSpPr>
          <p:cNvPr id="43" name="Agrupar 9">
            <a:extLst>
              <a:ext uri="{FF2B5EF4-FFF2-40B4-BE49-F238E27FC236}">
                <a16:creationId xmlns:a16="http://schemas.microsoft.com/office/drawing/2014/main" id="{819FE481-824F-74FA-C0E1-14069D31542C}"/>
              </a:ext>
            </a:extLst>
          </p:cNvPr>
          <p:cNvGrpSpPr/>
          <p:nvPr/>
        </p:nvGrpSpPr>
        <p:grpSpPr>
          <a:xfrm>
            <a:off x="5945255" y="3865124"/>
            <a:ext cx="2363210" cy="810739"/>
            <a:chOff x="5937764" y="3787214"/>
            <a:chExt cx="2363210" cy="810739"/>
          </a:xfrm>
        </p:grpSpPr>
        <p:sp>
          <p:nvSpPr>
            <p:cNvPr id="44" name="Google Shape;469;p15">
              <a:extLst>
                <a:ext uri="{FF2B5EF4-FFF2-40B4-BE49-F238E27FC236}">
                  <a16:creationId xmlns:a16="http://schemas.microsoft.com/office/drawing/2014/main" id="{00F22C3A-F9B4-2724-0412-869D562A7797}"/>
                </a:ext>
              </a:extLst>
            </p:cNvPr>
            <p:cNvSpPr/>
            <p:nvPr/>
          </p:nvSpPr>
          <p:spPr>
            <a:xfrm>
              <a:off x="5937764" y="4031243"/>
              <a:ext cx="2363210" cy="566710"/>
            </a:xfrm>
            <a:prstGeom prst="round1Rect">
              <a:avLst>
                <a:gd name="adj" fmla="val 16667"/>
              </a:avLst>
            </a:prstGeom>
            <a:noFill/>
            <a:ln w="19050" cap="flat" cmpd="sng">
              <a:solidFill>
                <a:srgbClr val="006EB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ea typeface="Nimbus Roman No9 L" charset="0"/>
                <a:cs typeface="Nimbus Roman No9 L" charset="0"/>
              </a:endParaRPr>
            </a:p>
          </p:txBody>
        </p:sp>
        <p:sp>
          <p:nvSpPr>
            <p:cNvPr id="45" name="Google Shape;512;p15">
              <a:extLst>
                <a:ext uri="{FF2B5EF4-FFF2-40B4-BE49-F238E27FC236}">
                  <a16:creationId xmlns:a16="http://schemas.microsoft.com/office/drawing/2014/main" id="{E64438C9-FF35-B47B-BCF0-3864E069FF49}"/>
                </a:ext>
              </a:extLst>
            </p:cNvPr>
            <p:cNvSpPr/>
            <p:nvPr/>
          </p:nvSpPr>
          <p:spPr>
            <a:xfrm>
              <a:off x="5937764" y="3787214"/>
              <a:ext cx="1953307" cy="242527"/>
            </a:xfrm>
            <a:prstGeom prst="round1Rect">
              <a:avLst>
                <a:gd name="adj" fmla="val 16667"/>
              </a:avLst>
            </a:prstGeom>
            <a:solidFill>
              <a:srgbClr val="006EB8"/>
            </a:solidFill>
            <a:ln w="19050" cap="flat" cmpd="sng">
              <a:solidFill>
                <a:srgbClr val="006EB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1400" b="1">
                  <a:solidFill>
                    <a:schemeClr val="bg1"/>
                  </a:solidFill>
                  <a:ea typeface="Nimbus Roman No9 L" charset="0"/>
                  <a:cs typeface="Nimbus Roman No9 L" charset="0"/>
                  <a:sym typeface="Times New Roman"/>
                </a:rPr>
                <a:t>Point charge potential</a:t>
              </a:r>
              <a:endParaRPr sz="1400" b="1">
                <a:solidFill>
                  <a:schemeClr val="bg1"/>
                </a:solidFill>
                <a:ea typeface="Nimbus Roman No9 L" charset="0"/>
                <a:cs typeface="Nimbus Roman No9 L" charset="0"/>
                <a:sym typeface="Times New Roman"/>
              </a:endParaRPr>
            </a:p>
          </p:txBody>
        </p:sp>
        <mc:AlternateContent xmlns:mc="http://schemas.openxmlformats.org/markup-compatibility/2006">
          <mc:Choice xmlns:a14="http://schemas.microsoft.com/office/drawing/2010/main" Requires="a14">
            <p:sp>
              <p:nvSpPr>
                <p:cNvPr id="46" name="CaixaDeTexto 57">
                  <a:extLst>
                    <a:ext uri="{FF2B5EF4-FFF2-40B4-BE49-F238E27FC236}">
                      <a16:creationId xmlns:a16="http://schemas.microsoft.com/office/drawing/2014/main" id="{C7E868A1-221A-3BD1-6EF2-3F0E33780C64}"/>
                    </a:ext>
                  </a:extLst>
                </p:cNvPr>
                <p:cNvSpPr txBox="1"/>
                <p:nvPr/>
              </p:nvSpPr>
              <p:spPr>
                <a:xfrm>
                  <a:off x="6038113" y="4083028"/>
                  <a:ext cx="2162512" cy="463140"/>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pt-BR" sz="1600" i="1" smtClean="0">
                                <a:solidFill>
                                  <a:srgbClr val="FFC000"/>
                                </a:solidFill>
                                <a:latin typeface="Cambria Math" panose="02040503050406030204" pitchFamily="18" charset="0"/>
                              </a:rPr>
                            </m:ctrlPr>
                          </m:sSubSupPr>
                          <m:e>
                            <m:r>
                              <a:rPr lang="pt-BR" sz="1600" i="1">
                                <a:solidFill>
                                  <a:srgbClr val="FFC000"/>
                                </a:solidFill>
                                <a:latin typeface="Cambria Math" panose="02040503050406030204" pitchFamily="18" charset="0"/>
                              </a:rPr>
                              <m:t>𝑉</m:t>
                            </m:r>
                          </m:e>
                          <m:sub>
                            <m:r>
                              <a:rPr lang="pt-BR" sz="1600" i="1">
                                <a:solidFill>
                                  <a:srgbClr val="FFC000"/>
                                </a:solidFill>
                                <a:latin typeface="Cambria Math" panose="02040503050406030204" pitchFamily="18" charset="0"/>
                              </a:rPr>
                              <m:t>𝑖</m:t>
                            </m:r>
                          </m:sub>
                          <m:sup>
                            <m:r>
                              <a:rPr lang="pt-BR" sz="1600" i="1">
                                <a:solidFill>
                                  <a:srgbClr val="FFC000"/>
                                </a:solidFill>
                                <a:latin typeface="Cambria Math" panose="02040503050406030204" pitchFamily="18" charset="0"/>
                              </a:rPr>
                              <m:t>𝑀𝑀</m:t>
                            </m:r>
                          </m:sup>
                        </m:sSubSup>
                        <m:r>
                          <a:rPr lang="pt-BR" sz="1600" i="1">
                            <a:solidFill>
                              <a:srgbClr val="FFC000"/>
                            </a:solidFill>
                            <a:latin typeface="Cambria Math" panose="02040503050406030204" pitchFamily="18" charset="0"/>
                          </a:rPr>
                          <m:t>(</m:t>
                        </m:r>
                        <m:r>
                          <a:rPr lang="pt-BR" sz="1600" i="1">
                            <a:solidFill>
                              <a:srgbClr val="FFC000"/>
                            </a:solidFill>
                            <a:latin typeface="Cambria Math" panose="02040503050406030204" pitchFamily="18" charset="0"/>
                          </a:rPr>
                          <m:t>𝑟</m:t>
                        </m:r>
                        <m:r>
                          <a:rPr lang="pt-BR" sz="1600" i="1">
                            <a:solidFill>
                              <a:srgbClr val="FFC000"/>
                            </a:solidFill>
                            <a:latin typeface="Cambria Math" panose="02040503050406030204" pitchFamily="18" charset="0"/>
                          </a:rPr>
                          <m:t>)=</m:t>
                        </m:r>
                        <m:f>
                          <m:fPr>
                            <m:ctrlPr>
                              <a:rPr lang="pt-BR" sz="1600" i="1" smtClean="0">
                                <a:solidFill>
                                  <a:schemeClr val="accent4">
                                    <a:lumMod val="10000"/>
                                  </a:schemeClr>
                                </a:solidFill>
                                <a:latin typeface="Cambria Math" panose="02040503050406030204" pitchFamily="18" charset="0"/>
                              </a:rPr>
                            </m:ctrlPr>
                          </m:fPr>
                          <m:num>
                            <m:sSub>
                              <m:sSubPr>
                                <m:ctrlPr>
                                  <a:rPr lang="pt-BR" sz="1600" i="1">
                                    <a:solidFill>
                                      <a:schemeClr val="accent4">
                                        <a:lumMod val="10000"/>
                                      </a:schemeClr>
                                    </a:solidFill>
                                    <a:latin typeface="Cambria Math" panose="02040503050406030204" pitchFamily="18" charset="0"/>
                                  </a:rPr>
                                </m:ctrlPr>
                              </m:sSubPr>
                              <m:e>
                                <m:r>
                                  <a:rPr lang="pt-BR" sz="1600" i="1">
                                    <a:solidFill>
                                      <a:schemeClr val="accent4">
                                        <a:lumMod val="10000"/>
                                      </a:schemeClr>
                                    </a:solidFill>
                                    <a:latin typeface="Cambria Math" panose="02040503050406030204" pitchFamily="18" charset="0"/>
                                  </a:rPr>
                                  <m:t>𝑞</m:t>
                                </m:r>
                              </m:e>
                              <m:sub>
                                <m:r>
                                  <a:rPr lang="pt-BR" sz="1600" i="1">
                                    <a:solidFill>
                                      <a:schemeClr val="accent4">
                                        <a:lumMod val="10000"/>
                                      </a:schemeClr>
                                    </a:solidFill>
                                    <a:latin typeface="Cambria Math" panose="02040503050406030204" pitchFamily="18" charset="0"/>
                                  </a:rPr>
                                  <m:t>𝑖</m:t>
                                </m:r>
                              </m:sub>
                            </m:sSub>
                          </m:num>
                          <m:den>
                            <m:d>
                              <m:dPr>
                                <m:begChr m:val="|"/>
                                <m:endChr m:val="|"/>
                                <m:ctrlPr>
                                  <a:rPr lang="pt-BR" sz="1600" i="1">
                                    <a:solidFill>
                                      <a:schemeClr val="accent4">
                                        <a:lumMod val="10000"/>
                                      </a:schemeClr>
                                    </a:solidFill>
                                    <a:latin typeface="Cambria Math" panose="02040503050406030204" pitchFamily="18" charset="0"/>
                                  </a:rPr>
                                </m:ctrlPr>
                              </m:dPr>
                              <m:e>
                                <m:sSub>
                                  <m:sSubPr>
                                    <m:ctrlPr>
                                      <a:rPr lang="pt-BR" sz="1600" i="1">
                                        <a:solidFill>
                                          <a:schemeClr val="accent4">
                                            <a:lumMod val="10000"/>
                                          </a:schemeClr>
                                        </a:solidFill>
                                        <a:latin typeface="Cambria Math" panose="02040503050406030204" pitchFamily="18" charset="0"/>
                                      </a:rPr>
                                    </m:ctrlPr>
                                  </m:sSubPr>
                                  <m:e>
                                    <m:r>
                                      <a:rPr lang="pt-BR" sz="1600" i="1">
                                        <a:solidFill>
                                          <a:schemeClr val="accent4">
                                            <a:lumMod val="10000"/>
                                          </a:schemeClr>
                                        </a:solidFill>
                                        <a:latin typeface="Cambria Math" panose="02040503050406030204" pitchFamily="18" charset="0"/>
                                        <a:ea typeface="Cambria Math" panose="02040503050406030204" pitchFamily="18" charset="0"/>
                                      </a:rPr>
                                      <m:t>𝜏</m:t>
                                    </m:r>
                                  </m:e>
                                  <m:sub>
                                    <m:r>
                                      <a:rPr lang="pt-BR" sz="1600" i="1">
                                        <a:solidFill>
                                          <a:schemeClr val="accent4">
                                            <a:lumMod val="10000"/>
                                          </a:schemeClr>
                                        </a:solidFill>
                                        <a:latin typeface="Cambria Math" panose="02040503050406030204" pitchFamily="18" charset="0"/>
                                      </a:rPr>
                                      <m:t>𝑖</m:t>
                                    </m:r>
                                  </m:sub>
                                </m:sSub>
                                <m:r>
                                  <a:rPr lang="pt-BR" sz="1600" b="0" i="1" smtClean="0">
                                    <a:solidFill>
                                      <a:schemeClr val="accent4">
                                        <a:lumMod val="10000"/>
                                      </a:schemeClr>
                                    </a:solidFill>
                                    <a:latin typeface="Cambria Math" panose="02040503050406030204" pitchFamily="18" charset="0"/>
                                  </a:rPr>
                                  <m:t>−</m:t>
                                </m:r>
                                <m:r>
                                  <a:rPr lang="pt-BR" sz="1600" b="0" i="1" smtClean="0">
                                    <a:solidFill>
                                      <a:schemeClr val="accent4">
                                        <a:lumMod val="10000"/>
                                      </a:schemeClr>
                                    </a:solidFill>
                                    <a:latin typeface="Cambria Math" panose="02040503050406030204" pitchFamily="18" charset="0"/>
                                  </a:rPr>
                                  <m:t>𝑟</m:t>
                                </m:r>
                              </m:e>
                            </m:d>
                          </m:den>
                        </m:f>
                      </m:oMath>
                    </m:oMathPara>
                  </a14:m>
                  <a:endParaRPr lang="pt-ES" sz="1600"/>
                </a:p>
              </p:txBody>
            </p:sp>
          </mc:Choice>
          <mc:Fallback>
            <p:sp>
              <p:nvSpPr>
                <p:cNvPr id="46" name="CaixaDeTexto 57">
                  <a:extLst>
                    <a:ext uri="{FF2B5EF4-FFF2-40B4-BE49-F238E27FC236}">
                      <a16:creationId xmlns:a16="http://schemas.microsoft.com/office/drawing/2014/main" id="{C7E868A1-221A-3BD1-6EF2-3F0E33780C64}"/>
                    </a:ext>
                  </a:extLst>
                </p:cNvPr>
                <p:cNvSpPr txBox="1">
                  <a:spLocks noRot="1" noChangeAspect="1" noMove="1" noResize="1" noEditPoints="1" noAdjustHandles="1" noChangeArrowheads="1" noChangeShapeType="1" noTextEdit="1"/>
                </p:cNvSpPr>
                <p:nvPr/>
              </p:nvSpPr>
              <p:spPr>
                <a:xfrm>
                  <a:off x="6038113" y="4083028"/>
                  <a:ext cx="2162512" cy="463140"/>
                </a:xfrm>
                <a:prstGeom prst="rect">
                  <a:avLst/>
                </a:prstGeom>
                <a:blipFill>
                  <a:blip r:embed="rId7"/>
                  <a:stretch>
                    <a:fillRect b="-7895"/>
                  </a:stretch>
                </a:blipFill>
              </p:spPr>
              <p:txBody>
                <a:bodyPr/>
                <a:lstStyle/>
                <a:p>
                  <a:r>
                    <a:rPr lang="en-US">
                      <a:noFill/>
                    </a:rPr>
                    <a:t> </a:t>
                  </a:r>
                </a:p>
              </p:txBody>
            </p:sp>
          </mc:Fallback>
        </mc:AlternateContent>
      </p:grpSp>
      <p:grpSp>
        <p:nvGrpSpPr>
          <p:cNvPr id="6" name="Group 10">
            <a:extLst>
              <a:ext uri="{FF2B5EF4-FFF2-40B4-BE49-F238E27FC236}">
                <a16:creationId xmlns:a16="http://schemas.microsoft.com/office/drawing/2014/main" id="{DB0D903B-0574-D5D2-EC04-52627662733E}"/>
              </a:ext>
            </a:extLst>
          </p:cNvPr>
          <p:cNvGrpSpPr/>
          <p:nvPr/>
        </p:nvGrpSpPr>
        <p:grpSpPr>
          <a:xfrm>
            <a:off x="-64851" y="-8749"/>
            <a:ext cx="9254247" cy="625409"/>
            <a:chOff x="-64851" y="-51881"/>
            <a:chExt cx="9254247" cy="625409"/>
          </a:xfrm>
        </p:grpSpPr>
        <p:sp>
          <p:nvSpPr>
            <p:cNvPr id="4" name="Google Shape;111;p3">
              <a:extLst>
                <a:ext uri="{FF2B5EF4-FFF2-40B4-BE49-F238E27FC236}">
                  <a16:creationId xmlns:a16="http://schemas.microsoft.com/office/drawing/2014/main" id="{9C5E027C-5610-F421-642D-72039EE2D0A8}"/>
                </a:ext>
              </a:extLst>
            </p:cNvPr>
            <p:cNvSpPr/>
            <p:nvPr/>
          </p:nvSpPr>
          <p:spPr>
            <a:xfrm>
              <a:off x="-64851" y="-51881"/>
              <a:ext cx="9254247" cy="625409"/>
            </a:xfrm>
            <a:prstGeom prst="rect">
              <a:avLst/>
            </a:prstGeom>
            <a:solidFill>
              <a:srgbClr val="006EB8"/>
            </a:solidFill>
            <a:ln>
              <a:noFill/>
            </a:ln>
          </p:spPr>
          <p:txBody>
            <a:bodyPr spcFirstLastPara="1" wrap="square" lIns="68569" tIns="34275" rIns="68569" bIns="34275" anchor="ctr" anchorCtr="0">
              <a:noAutofit/>
            </a:bodyPr>
            <a:lstStyle/>
            <a:p>
              <a:pPr algn="ctr" defTabSz="685800"/>
              <a:endParaRPr sz="1350">
                <a:solidFill>
                  <a:prstClr val="white"/>
                </a:solidFill>
                <a:latin typeface="Calibri"/>
                <a:ea typeface="Calibri"/>
                <a:cs typeface="Calibri"/>
                <a:sym typeface="Calibri"/>
              </a:endParaRPr>
            </a:p>
          </p:txBody>
        </p:sp>
        <p:pic>
          <p:nvPicPr>
            <p:cNvPr id="5" name="Picture 19" descr="A black and white sign with white text&#10;&#10;Description automatically generated">
              <a:extLst>
                <a:ext uri="{FF2B5EF4-FFF2-40B4-BE49-F238E27FC236}">
                  <a16:creationId xmlns:a16="http://schemas.microsoft.com/office/drawing/2014/main" id="{820EF659-F54B-DA49-7FDA-D3E57AD6FA34}"/>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7669117" y="-3334"/>
              <a:ext cx="1386749" cy="536856"/>
            </a:xfrm>
            <a:prstGeom prst="rect">
              <a:avLst/>
            </a:prstGeom>
            <a:effectLst>
              <a:outerShdw blurRad="50800" dist="38100" dir="10800000" algn="r" rotWithShape="0">
                <a:prstClr val="black">
                  <a:alpha val="40000"/>
                </a:prstClr>
              </a:outerShdw>
            </a:effectLst>
          </p:spPr>
        </p:pic>
      </p:grpSp>
      <p:sp>
        <p:nvSpPr>
          <p:cNvPr id="11" name="Google Shape;474;p15">
            <a:extLst>
              <a:ext uri="{FF2B5EF4-FFF2-40B4-BE49-F238E27FC236}">
                <a16:creationId xmlns:a16="http://schemas.microsoft.com/office/drawing/2014/main" id="{36B6A191-8F9E-EFA4-8999-55A96BB99A0D}"/>
              </a:ext>
            </a:extLst>
          </p:cNvPr>
          <p:cNvSpPr txBox="1">
            <a:spLocks/>
          </p:cNvSpPr>
          <p:nvPr/>
        </p:nvSpPr>
        <p:spPr>
          <a:xfrm>
            <a:off x="53780" y="612513"/>
            <a:ext cx="9002086" cy="401837"/>
          </a:xfrm>
          <a:prstGeom prst="rect">
            <a:avLst/>
          </a:prstGeom>
          <a:effectLst>
            <a:outerShdw blurRad="63500" sx="102000" sy="102000" algn="ctr" rotWithShape="0">
              <a:prstClr val="black">
                <a:alpha val="40000"/>
              </a:prstClr>
            </a:outerShdw>
          </a:effectLst>
        </p:spPr>
        <p:txBody>
          <a:bodyPr spcFirstLastPara="1" vert="horz" wrap="square" lIns="91425" tIns="45700" rIns="91425" bIns="45700" rtlCol="0" anchor="ctr" anchorCtr="0">
            <a:noAutofit/>
          </a:bodyPr>
          <a:lstStyle>
            <a:lvl1pPr algn="l" defTabSz="685800" rtl="0" eaLnBrk="1" latinLnBrk="0" hangingPunct="1">
              <a:lnSpc>
                <a:spcPct val="90000"/>
              </a:lnSpc>
              <a:spcBef>
                <a:spcPct val="0"/>
              </a:spcBef>
              <a:buNone/>
              <a:defRPr sz="3000" b="1" kern="1200" baseline="0">
                <a:solidFill>
                  <a:schemeClr val="tx2"/>
                </a:solidFill>
                <a:latin typeface="+mj-lt"/>
                <a:ea typeface="+mj-ea"/>
                <a:cs typeface="+mj-cs"/>
              </a:defRPr>
            </a:lvl1pPr>
          </a:lstStyle>
          <a:p>
            <a:pPr>
              <a:spcBef>
                <a:spcPts val="0"/>
              </a:spcBef>
            </a:pPr>
            <a:r>
              <a:rPr lang="en-US" sz="2000">
                <a:solidFill>
                  <a:srgbClr val="006EB8"/>
                </a:solidFill>
                <a:effectLst>
                  <a:outerShdw blurRad="50800" dist="38100" dir="10800000" algn="r" rotWithShape="0">
                    <a:prstClr val="black">
                      <a:alpha val="40000"/>
                    </a:prstClr>
                  </a:outerShdw>
                </a:effectLst>
              </a:rPr>
              <a:t>The                     method in SIESTA</a:t>
            </a:r>
            <a:endParaRPr lang="pt-BR"/>
          </a:p>
        </p:txBody>
      </p:sp>
      <p:grpSp>
        <p:nvGrpSpPr>
          <p:cNvPr id="13" name="Agrupar 35">
            <a:extLst>
              <a:ext uri="{FF2B5EF4-FFF2-40B4-BE49-F238E27FC236}">
                <a16:creationId xmlns:a16="http://schemas.microsoft.com/office/drawing/2014/main" id="{C26B50CF-C521-DC31-A6A7-7E96A502D124}"/>
              </a:ext>
            </a:extLst>
          </p:cNvPr>
          <p:cNvGrpSpPr/>
          <p:nvPr/>
        </p:nvGrpSpPr>
        <p:grpSpPr>
          <a:xfrm>
            <a:off x="596600" y="631745"/>
            <a:ext cx="550016" cy="317116"/>
            <a:chOff x="546251" y="2256419"/>
            <a:chExt cx="671567" cy="417135"/>
          </a:xfrm>
        </p:grpSpPr>
        <p:sp>
          <p:nvSpPr>
            <p:cNvPr id="14" name="Paralelogramo 36">
              <a:extLst>
                <a:ext uri="{FF2B5EF4-FFF2-40B4-BE49-F238E27FC236}">
                  <a16:creationId xmlns:a16="http://schemas.microsoft.com/office/drawing/2014/main" id="{E2D395FA-DA2A-0E6F-F0BA-2F386F6C1D39}"/>
                </a:ext>
              </a:extLst>
            </p:cNvPr>
            <p:cNvSpPr/>
            <p:nvPr/>
          </p:nvSpPr>
          <p:spPr>
            <a:xfrm>
              <a:off x="549742" y="2321994"/>
              <a:ext cx="668076" cy="326254"/>
            </a:xfrm>
            <a:prstGeom prst="parallelogram">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sp>
          <p:nvSpPr>
            <p:cNvPr id="15" name="CaixaDeTexto 37">
              <a:extLst>
                <a:ext uri="{FF2B5EF4-FFF2-40B4-BE49-F238E27FC236}">
                  <a16:creationId xmlns:a16="http://schemas.microsoft.com/office/drawing/2014/main" id="{509A5C3A-C67F-F2A7-15CE-72C666C9510D}"/>
                </a:ext>
              </a:extLst>
            </p:cNvPr>
            <p:cNvSpPr txBox="1"/>
            <p:nvPr/>
          </p:nvSpPr>
          <p:spPr>
            <a:xfrm>
              <a:off x="546251" y="2256419"/>
              <a:ext cx="638285" cy="417135"/>
            </a:xfrm>
            <a:prstGeom prst="rect">
              <a:avLst/>
            </a:prstGeom>
            <a:noFill/>
            <a:ln>
              <a:noFill/>
            </a:ln>
          </p:spPr>
          <p:txBody>
            <a:bodyPr vert="horz" wrap="none" lIns="91440" tIns="45720" rIns="91440" bIns="45720" rtlCol="0" anchor="t" anchorCtr="0">
              <a:spAutoFit/>
            </a:bodyPr>
            <a:lstStyle/>
            <a:p>
              <a:pPr algn="l"/>
              <a:r>
                <a:rPr lang="en-US" b="1">
                  <a:solidFill>
                    <a:schemeClr val="bg1"/>
                  </a:solidFill>
                </a:rPr>
                <a:t>QM</a:t>
              </a:r>
            </a:p>
          </p:txBody>
        </p:sp>
      </p:grpSp>
      <p:grpSp>
        <p:nvGrpSpPr>
          <p:cNvPr id="18" name="Agrupar 38">
            <a:extLst>
              <a:ext uri="{FF2B5EF4-FFF2-40B4-BE49-F238E27FC236}">
                <a16:creationId xmlns:a16="http://schemas.microsoft.com/office/drawing/2014/main" id="{56A31EE9-67D0-4445-9DE7-4D233E5AE01F}"/>
              </a:ext>
            </a:extLst>
          </p:cNvPr>
          <p:cNvGrpSpPr/>
          <p:nvPr/>
        </p:nvGrpSpPr>
        <p:grpSpPr>
          <a:xfrm>
            <a:off x="1132367" y="631745"/>
            <a:ext cx="547158" cy="317116"/>
            <a:chOff x="1214314" y="2256420"/>
            <a:chExt cx="671580" cy="417134"/>
          </a:xfrm>
        </p:grpSpPr>
        <p:sp>
          <p:nvSpPr>
            <p:cNvPr id="19" name="Paralelogramo 39">
              <a:extLst>
                <a:ext uri="{FF2B5EF4-FFF2-40B4-BE49-F238E27FC236}">
                  <a16:creationId xmlns:a16="http://schemas.microsoft.com/office/drawing/2014/main" id="{C6FF6B46-037B-B168-EAFD-931155F9EB58}"/>
                </a:ext>
              </a:extLst>
            </p:cNvPr>
            <p:cNvSpPr/>
            <p:nvPr/>
          </p:nvSpPr>
          <p:spPr>
            <a:xfrm>
              <a:off x="1217818" y="2321993"/>
              <a:ext cx="668076" cy="326254"/>
            </a:xfrm>
            <a:prstGeom prst="parallelogram">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highlight>
                  <a:srgbClr val="FFFF00"/>
                </a:highlight>
              </a:endParaRPr>
            </a:p>
          </p:txBody>
        </p:sp>
        <p:sp>
          <p:nvSpPr>
            <p:cNvPr id="20" name="CaixaDeTexto 40">
              <a:extLst>
                <a:ext uri="{FF2B5EF4-FFF2-40B4-BE49-F238E27FC236}">
                  <a16:creationId xmlns:a16="http://schemas.microsoft.com/office/drawing/2014/main" id="{1034D5D5-26DD-66DC-E7BF-8EDA240EF2E1}"/>
                </a:ext>
              </a:extLst>
            </p:cNvPr>
            <p:cNvSpPr txBox="1"/>
            <p:nvPr/>
          </p:nvSpPr>
          <p:spPr>
            <a:xfrm>
              <a:off x="1214314" y="2256420"/>
              <a:ext cx="656415" cy="417134"/>
            </a:xfrm>
            <a:prstGeom prst="rect">
              <a:avLst/>
            </a:prstGeom>
            <a:noFill/>
            <a:ln>
              <a:noFill/>
            </a:ln>
          </p:spPr>
          <p:txBody>
            <a:bodyPr vert="horz" wrap="none" lIns="91440" tIns="45720" rIns="91440" bIns="45720" rtlCol="0" anchor="t" anchorCtr="0">
              <a:spAutoFit/>
            </a:bodyPr>
            <a:lstStyle/>
            <a:p>
              <a:pPr algn="l"/>
              <a:r>
                <a:rPr lang="en-US" b="1">
                  <a:solidFill>
                    <a:schemeClr val="bg1"/>
                  </a:solidFill>
                </a:rPr>
                <a:t>MM</a:t>
              </a:r>
            </a:p>
          </p:txBody>
        </p:sp>
      </p:grpSp>
      <p:sp>
        <p:nvSpPr>
          <p:cNvPr id="30" name="Título 1">
            <a:extLst>
              <a:ext uri="{FF2B5EF4-FFF2-40B4-BE49-F238E27FC236}">
                <a16:creationId xmlns:a16="http://schemas.microsoft.com/office/drawing/2014/main" id="{B8DABF7C-B305-A9B7-88E3-7A77DBFFB1A4}"/>
              </a:ext>
            </a:extLst>
          </p:cNvPr>
          <p:cNvSpPr txBox="1">
            <a:spLocks/>
          </p:cNvSpPr>
          <p:nvPr/>
        </p:nvSpPr>
        <p:spPr>
          <a:xfrm>
            <a:off x="53780" y="56068"/>
            <a:ext cx="6679302" cy="519632"/>
          </a:xfrm>
          <a:prstGeom prst="rect">
            <a:avLst/>
          </a:prstGeom>
          <a:effectLst>
            <a:outerShdw blurRad="50800" dist="38100" dir="13500000" algn="br" rotWithShape="0">
              <a:prstClr val="black">
                <a:alpha val="40000"/>
              </a:prstClr>
            </a:outerShdw>
          </a:effectLst>
        </p:spPr>
        <p:txBody>
          <a:bodyPr vert="horz" lIns="91440" tIns="45720" rIns="91440" bIns="45720" rtlCol="0" anchor="t" anchorCtr="0">
            <a:noAutofit/>
          </a:bodyPr>
          <a:lstStyle>
            <a:lvl1pPr algn="l" defTabSz="685800" rtl="0" eaLnBrk="1" latinLnBrk="0" hangingPunct="1">
              <a:lnSpc>
                <a:spcPct val="90000"/>
              </a:lnSpc>
              <a:spcBef>
                <a:spcPct val="0"/>
              </a:spcBef>
              <a:buNone/>
              <a:defRPr sz="3000" b="1" kern="1200" baseline="0">
                <a:solidFill>
                  <a:schemeClr val="tx2"/>
                </a:solidFill>
                <a:latin typeface="+mj-lt"/>
                <a:ea typeface="+mj-ea"/>
                <a:cs typeface="+mj-cs"/>
              </a:defRPr>
            </a:lvl1pPr>
          </a:lstStyle>
          <a:p>
            <a:r>
              <a:rPr lang="en-US">
                <a:solidFill>
                  <a:schemeClr val="bg1"/>
                </a:solidFill>
                <a:effectLst>
                  <a:outerShdw blurRad="50800" dist="38100" dir="10800000" algn="r" rotWithShape="0">
                    <a:prstClr val="black">
                      <a:alpha val="40000"/>
                    </a:prstClr>
                  </a:outerShdw>
                </a:effectLst>
              </a:rPr>
              <a:t>Details about the implementation</a:t>
            </a:r>
            <a:endParaRPr lang="pt-BR">
              <a:solidFill>
                <a:schemeClr val="bg1"/>
              </a:solidFill>
            </a:endParaRPr>
          </a:p>
        </p:txBody>
      </p:sp>
      <p:grpSp>
        <p:nvGrpSpPr>
          <p:cNvPr id="31" name="Group 30">
            <a:extLst>
              <a:ext uri="{FF2B5EF4-FFF2-40B4-BE49-F238E27FC236}">
                <a16:creationId xmlns:a16="http://schemas.microsoft.com/office/drawing/2014/main" id="{24704918-C7B0-FA51-BB19-4447AC09CC3D}"/>
              </a:ext>
            </a:extLst>
          </p:cNvPr>
          <p:cNvGrpSpPr/>
          <p:nvPr/>
        </p:nvGrpSpPr>
        <p:grpSpPr>
          <a:xfrm>
            <a:off x="-264827" y="4831744"/>
            <a:ext cx="9414845" cy="372633"/>
            <a:chOff x="-264827" y="4831744"/>
            <a:chExt cx="9414845" cy="372633"/>
          </a:xfrm>
        </p:grpSpPr>
        <p:sp>
          <p:nvSpPr>
            <p:cNvPr id="47" name="Rectangle 46">
              <a:extLst>
                <a:ext uri="{FF2B5EF4-FFF2-40B4-BE49-F238E27FC236}">
                  <a16:creationId xmlns:a16="http://schemas.microsoft.com/office/drawing/2014/main" id="{C2EA21D1-53D7-9B1F-435E-0110A7E1A4F8}"/>
                </a:ext>
              </a:extLst>
            </p:cNvPr>
            <p:cNvSpPr/>
            <p:nvPr/>
          </p:nvSpPr>
          <p:spPr>
            <a:xfrm>
              <a:off x="-6018" y="4884791"/>
              <a:ext cx="9156036" cy="274578"/>
            </a:xfrm>
            <a:prstGeom prst="rect">
              <a:avLst/>
            </a:prstGeom>
            <a:solidFill>
              <a:srgbClr val="276E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Espaço Reservado para Número de Slide 4">
              <a:extLst>
                <a:ext uri="{FF2B5EF4-FFF2-40B4-BE49-F238E27FC236}">
                  <a16:creationId xmlns:a16="http://schemas.microsoft.com/office/drawing/2014/main" id="{4FE31DE7-235F-941C-6DD6-E6352EAE1CCC}"/>
                </a:ext>
              </a:extLst>
            </p:cNvPr>
            <p:cNvSpPr txBox="1">
              <a:spLocks/>
            </p:cNvSpPr>
            <p:nvPr/>
          </p:nvSpPr>
          <p:spPr>
            <a:xfrm>
              <a:off x="8646533" y="4831744"/>
              <a:ext cx="452465" cy="372633"/>
            </a:xfrm>
            <a:prstGeom prst="rect">
              <a:avLst/>
            </a:prstGeom>
            <a:effectLst>
              <a:outerShdw blurRad="50800" dist="38100" dir="10800000" algn="r" rotWithShape="0">
                <a:prstClr val="black">
                  <a:alpha val="40000"/>
                </a:prstClr>
              </a:outerShdw>
            </a:effectLst>
          </p:spPr>
          <p:txBody>
            <a:bodyPr vert="horz" lIns="91440" tIns="45720" rIns="91440" bIns="45720" rtlCol="0" anchor="ctr"/>
            <a:lstStyle>
              <a:defPPr>
                <a:defRPr lang="en-US"/>
              </a:defPPr>
              <a:lvl1pPr marL="0" algn="l"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1496E9E6-392B-B64A-85D6-1354B0EA1A88}" type="slidenum">
                <a:rPr lang="en-US" sz="1800" b="1" dirty="0" smtClean="0">
                  <a:solidFill>
                    <a:schemeClr val="bg1"/>
                  </a:solidFill>
                  <a:latin typeface="Barlow" pitchFamily="2" charset="77"/>
                </a:rPr>
                <a:pPr algn="ctr"/>
                <a:t>10</a:t>
              </a:fld>
              <a:endParaRPr lang="en-US" sz="1800" b="1">
                <a:solidFill>
                  <a:schemeClr val="bg1"/>
                </a:solidFill>
                <a:latin typeface="Barlow" pitchFamily="2" charset="77"/>
              </a:endParaRPr>
            </a:p>
          </p:txBody>
        </p:sp>
        <p:sp>
          <p:nvSpPr>
            <p:cNvPr id="49" name="Espaço Reservado para Conteúdo 2">
              <a:hlinkClick r:id="" action="ppaction://hlinkshowjump?jump=nextslide"/>
              <a:extLst>
                <a:ext uri="{FF2B5EF4-FFF2-40B4-BE49-F238E27FC236}">
                  <a16:creationId xmlns:a16="http://schemas.microsoft.com/office/drawing/2014/main" id="{6183ABAB-5860-B48E-3395-7C7914EC26A7}"/>
                </a:ext>
              </a:extLst>
            </p:cNvPr>
            <p:cNvSpPr txBox="1">
              <a:spLocks/>
            </p:cNvSpPr>
            <p:nvPr/>
          </p:nvSpPr>
          <p:spPr>
            <a:xfrm>
              <a:off x="6733082" y="4879074"/>
              <a:ext cx="2057400" cy="225189"/>
            </a:xfrm>
            <a:prstGeom prst="rect">
              <a:avLst/>
            </a:prstGeom>
            <a:effectLst>
              <a:outerShdw blurRad="50800" dist="38100" dir="10800000" algn="r" rotWithShape="0">
                <a:prstClr val="black">
                  <a:alpha val="40000"/>
                </a:prstClr>
              </a:outerShdw>
            </a:effectLst>
          </p:spPr>
          <p:txBody>
            <a:bodyPr vert="horz" lIns="91440" tIns="45720" rIns="91440" bIns="45720" rtlCol="0" anchor="t" anchorCtr="0">
              <a:noAutofit/>
            </a:bodyPr>
            <a:lstStyle>
              <a:lvl1pPr marL="0" indent="0" algn="l" defTabSz="685800" rtl="0" eaLnBrk="1" latinLnBrk="0" hangingPunct="1">
                <a:lnSpc>
                  <a:spcPct val="100000"/>
                </a:lnSpc>
                <a:spcBef>
                  <a:spcPts val="750"/>
                </a:spcBef>
                <a:spcAft>
                  <a:spcPts val="500"/>
                </a:spcAft>
                <a:buFont typeface="Arial" panose="020B0604020202020204" pitchFamily="34" charset="0"/>
                <a:buNone/>
                <a:defRPr sz="1800" kern="1200" baseline="0">
                  <a:solidFill>
                    <a:schemeClr val="tx1"/>
                  </a:solidFill>
                  <a:latin typeface="+mn-lt"/>
                  <a:ea typeface="+mn-ea"/>
                  <a:cs typeface="+mn-cs"/>
                </a:defRPr>
              </a:lvl1pPr>
              <a:lvl2pPr marL="177800" indent="-177800" algn="l" defTabSz="685800" rtl="0" eaLnBrk="1" latinLnBrk="0" hangingPunct="1">
                <a:lnSpc>
                  <a:spcPct val="100000"/>
                </a:lnSpc>
                <a:spcBef>
                  <a:spcPts val="375"/>
                </a:spcBef>
                <a:spcAft>
                  <a:spcPts val="200"/>
                </a:spcAft>
                <a:buClr>
                  <a:schemeClr val="accent1"/>
                </a:buClr>
                <a:buFont typeface="Wingdings" pitchFamily="2" charset="2"/>
                <a:buChar char="§"/>
                <a:tabLst/>
                <a:defRPr sz="1800" kern="1200">
                  <a:solidFill>
                    <a:schemeClr val="tx1"/>
                  </a:solidFill>
                  <a:latin typeface="+mn-lt"/>
                  <a:ea typeface="+mn-ea"/>
                  <a:cs typeface="+mn-cs"/>
                </a:defRPr>
              </a:lvl2pPr>
              <a:lvl3pPr marL="355600" indent="-177800" algn="l" defTabSz="685800" rtl="0" eaLnBrk="1" latinLnBrk="0" hangingPunct="1">
                <a:lnSpc>
                  <a:spcPct val="90000"/>
                </a:lnSpc>
                <a:spcBef>
                  <a:spcPts val="375"/>
                </a:spcBef>
                <a:buClr>
                  <a:schemeClr val="tx2"/>
                </a:buClr>
                <a:buFont typeface="Wingdings" pitchFamily="2" charset="2"/>
                <a:buChar char="§"/>
                <a:tabLst/>
                <a:defRPr lang="en-US" sz="1400" kern="1200" baseline="0" dirty="0">
                  <a:solidFill>
                    <a:schemeClr val="tx1"/>
                  </a:solidFill>
                  <a:latin typeface="+mn-lt"/>
                  <a:ea typeface="+mn-ea"/>
                  <a:cs typeface="+mn-cs"/>
                </a:defRPr>
              </a:lvl3pPr>
              <a:lvl4pPr marL="355600" indent="-177800" algn="l" defTabSz="685800" rtl="0" eaLnBrk="1" latinLnBrk="0" hangingPunct="1">
                <a:lnSpc>
                  <a:spcPct val="90000"/>
                </a:lnSpc>
                <a:spcBef>
                  <a:spcPts val="375"/>
                </a:spcBef>
                <a:buClr>
                  <a:schemeClr val="accent4"/>
                </a:buClr>
                <a:buFont typeface="Wingdings" pitchFamily="2" charset="2"/>
                <a:buChar char="§"/>
                <a:defRPr sz="1350" kern="1200">
                  <a:solidFill>
                    <a:schemeClr val="tx1"/>
                  </a:solidFill>
                  <a:latin typeface="+mn-lt"/>
                  <a:ea typeface="+mn-ea"/>
                  <a:cs typeface="+mn-cs"/>
                </a:defRPr>
              </a:lvl4pPr>
              <a:lvl5pPr marL="355600" indent="-17780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US" sz="1200" b="1">
                  <a:solidFill>
                    <a:schemeClr val="bg1"/>
                  </a:solidFill>
                  <a:latin typeface="Barlow" pitchFamily="2" charset="77"/>
                </a:rPr>
                <a:t>Ernane de Freitas Martins</a:t>
              </a:r>
              <a:endParaRPr lang="pt-BR" b="1">
                <a:solidFill>
                  <a:schemeClr val="bg1"/>
                </a:solidFill>
                <a:latin typeface="Barlow" pitchFamily="2" charset="77"/>
              </a:endParaRPr>
            </a:p>
          </p:txBody>
        </p:sp>
        <p:sp>
          <p:nvSpPr>
            <p:cNvPr id="50" name="Espaço Reservado para Conteúdo 2">
              <a:extLst>
                <a:ext uri="{FF2B5EF4-FFF2-40B4-BE49-F238E27FC236}">
                  <a16:creationId xmlns:a16="http://schemas.microsoft.com/office/drawing/2014/main" id="{9323207F-2D64-D5ED-08CC-A2E5FDA5014B}"/>
                </a:ext>
              </a:extLst>
            </p:cNvPr>
            <p:cNvSpPr txBox="1">
              <a:spLocks/>
            </p:cNvSpPr>
            <p:nvPr/>
          </p:nvSpPr>
          <p:spPr>
            <a:xfrm>
              <a:off x="-264827" y="4901578"/>
              <a:ext cx="7075554" cy="225189"/>
            </a:xfrm>
            <a:prstGeom prst="rect">
              <a:avLst/>
            </a:prstGeom>
            <a:effectLst>
              <a:outerShdw blurRad="50800" dist="38100" dir="10800000" algn="r" rotWithShape="0">
                <a:prstClr val="black">
                  <a:alpha val="40000"/>
                </a:prstClr>
              </a:outerShdw>
            </a:effectLst>
          </p:spPr>
          <p:txBody>
            <a:bodyPr vert="horz" lIns="91440" tIns="45720" rIns="91440" bIns="45720" rtlCol="0" anchor="ctr" anchorCtr="0">
              <a:noAutofit/>
            </a:bodyPr>
            <a:lstStyle>
              <a:lvl1pPr marL="0" indent="0" algn="l" defTabSz="685800" rtl="0" eaLnBrk="1" latinLnBrk="0" hangingPunct="1">
                <a:lnSpc>
                  <a:spcPct val="100000"/>
                </a:lnSpc>
                <a:spcBef>
                  <a:spcPts val="750"/>
                </a:spcBef>
                <a:spcAft>
                  <a:spcPts val="500"/>
                </a:spcAft>
                <a:buFont typeface="Arial" panose="020B0604020202020204" pitchFamily="34" charset="0"/>
                <a:buNone/>
                <a:defRPr sz="1800" kern="1200" baseline="0">
                  <a:solidFill>
                    <a:schemeClr val="tx1"/>
                  </a:solidFill>
                  <a:latin typeface="+mn-lt"/>
                  <a:ea typeface="+mn-ea"/>
                  <a:cs typeface="+mn-cs"/>
                </a:defRPr>
              </a:lvl1pPr>
              <a:lvl2pPr marL="177800" indent="-177800" algn="l" defTabSz="685800" rtl="0" eaLnBrk="1" latinLnBrk="0" hangingPunct="1">
                <a:lnSpc>
                  <a:spcPct val="100000"/>
                </a:lnSpc>
                <a:spcBef>
                  <a:spcPts val="375"/>
                </a:spcBef>
                <a:spcAft>
                  <a:spcPts val="200"/>
                </a:spcAft>
                <a:buClr>
                  <a:schemeClr val="accent1"/>
                </a:buClr>
                <a:buFont typeface="Wingdings" pitchFamily="2" charset="2"/>
                <a:buChar char="§"/>
                <a:tabLst/>
                <a:defRPr sz="1800" kern="1200">
                  <a:solidFill>
                    <a:schemeClr val="tx1"/>
                  </a:solidFill>
                  <a:latin typeface="+mn-lt"/>
                  <a:ea typeface="+mn-ea"/>
                  <a:cs typeface="+mn-cs"/>
                </a:defRPr>
              </a:lvl2pPr>
              <a:lvl3pPr marL="355600" indent="-177800" algn="l" defTabSz="685800" rtl="0" eaLnBrk="1" latinLnBrk="0" hangingPunct="1">
                <a:lnSpc>
                  <a:spcPct val="90000"/>
                </a:lnSpc>
                <a:spcBef>
                  <a:spcPts val="375"/>
                </a:spcBef>
                <a:buClr>
                  <a:schemeClr val="tx2"/>
                </a:buClr>
                <a:buFont typeface="Wingdings" pitchFamily="2" charset="2"/>
                <a:buChar char="§"/>
                <a:tabLst/>
                <a:defRPr lang="en-US" sz="1400" kern="1200" baseline="0" dirty="0">
                  <a:solidFill>
                    <a:schemeClr val="tx1"/>
                  </a:solidFill>
                  <a:latin typeface="+mn-lt"/>
                  <a:ea typeface="+mn-ea"/>
                  <a:cs typeface="+mn-cs"/>
                </a:defRPr>
              </a:lvl3pPr>
              <a:lvl4pPr marL="355600" indent="-177800" algn="l" defTabSz="685800" rtl="0" eaLnBrk="1" latinLnBrk="0" hangingPunct="1">
                <a:lnSpc>
                  <a:spcPct val="90000"/>
                </a:lnSpc>
                <a:spcBef>
                  <a:spcPts val="375"/>
                </a:spcBef>
                <a:buClr>
                  <a:schemeClr val="accent4"/>
                </a:buClr>
                <a:buFont typeface="Wingdings" pitchFamily="2" charset="2"/>
                <a:buChar char="§"/>
                <a:defRPr sz="1350" kern="1200">
                  <a:solidFill>
                    <a:schemeClr val="tx1"/>
                  </a:solidFill>
                  <a:latin typeface="+mn-lt"/>
                  <a:ea typeface="+mn-ea"/>
                  <a:cs typeface="+mn-cs"/>
                </a:defRPr>
              </a:lvl4pPr>
              <a:lvl5pPr marL="355600" indent="-17780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0" algn="ctr">
                <a:defRPr/>
              </a:pPr>
              <a:r>
                <a:rPr lang="en-US" sz="1200" b="1">
                  <a:solidFill>
                    <a:schemeClr val="bg1"/>
                  </a:solidFill>
                  <a:effectLst/>
                  <a:latin typeface="Barlow Semi Condensed" panose="020F0502020204030204" pitchFamily="34" charset="0"/>
                </a:rPr>
                <a:t>Electrochemical properties using TranSIESTA and QM/MM</a:t>
              </a:r>
              <a:endParaRPr lang="en-GB" sz="1200" b="1">
                <a:solidFill>
                  <a:schemeClr val="bg1"/>
                </a:solidFill>
                <a:effectLst/>
                <a:latin typeface="Barlow Semi Condensed" panose="020F0502020204030204" pitchFamily="34" charset="0"/>
              </a:endParaRPr>
            </a:p>
          </p:txBody>
        </p:sp>
      </p:grpSp>
      <p:pic>
        <p:nvPicPr>
          <p:cNvPr id="3" name="Picture 2" descr="A blue and yellow circle with a word&#10;&#10;Description automatically generated">
            <a:extLst>
              <a:ext uri="{FF2B5EF4-FFF2-40B4-BE49-F238E27FC236}">
                <a16:creationId xmlns:a16="http://schemas.microsoft.com/office/drawing/2014/main" id="{89C09B0D-25AA-220F-7FA7-D2BE4D3A69ED}"/>
              </a:ext>
            </a:extLst>
          </p:cNvPr>
          <p:cNvPicPr>
            <a:picLocks noChangeAspect="1"/>
          </p:cNvPicPr>
          <p:nvPr/>
        </p:nvPicPr>
        <p:blipFill>
          <a:blip r:embed="rId9"/>
          <a:stretch>
            <a:fillRect/>
          </a:stretch>
        </p:blipFill>
        <p:spPr>
          <a:xfrm>
            <a:off x="26165" y="4032626"/>
            <a:ext cx="1452895" cy="783232"/>
          </a:xfrm>
          <a:prstGeom prst="rect">
            <a:avLst/>
          </a:prstGeom>
        </p:spPr>
      </p:pic>
    </p:spTree>
    <p:extLst>
      <p:ext uri="{BB962C8B-B14F-4D97-AF65-F5344CB8AC3E}">
        <p14:creationId xmlns:p14="http://schemas.microsoft.com/office/powerpoint/2010/main" val="68807007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000" fill="hold"/>
                                        <p:tgtEl>
                                          <p:spTgt spid="16"/>
                                        </p:tgtEl>
                                        <p:attrNameLst>
                                          <p:attrName>ppt_w</p:attrName>
                                        </p:attrNameLst>
                                      </p:cBhvr>
                                      <p:tavLst>
                                        <p:tav tm="0">
                                          <p:val>
                                            <p:strVal val="#ppt_w*0.70"/>
                                          </p:val>
                                        </p:tav>
                                        <p:tav tm="100000">
                                          <p:val>
                                            <p:strVal val="#ppt_w"/>
                                          </p:val>
                                        </p:tav>
                                      </p:tavLst>
                                    </p:anim>
                                    <p:anim calcmode="lin" valueType="num">
                                      <p:cBhvr>
                                        <p:cTn id="8" dur="1000" fill="hold"/>
                                        <p:tgtEl>
                                          <p:spTgt spid="16"/>
                                        </p:tgtEl>
                                        <p:attrNameLst>
                                          <p:attrName>ppt_h</p:attrName>
                                        </p:attrNameLst>
                                      </p:cBhvr>
                                      <p:tavLst>
                                        <p:tav tm="0">
                                          <p:val>
                                            <p:strVal val="#ppt_h"/>
                                          </p:val>
                                        </p:tav>
                                        <p:tav tm="100000">
                                          <p:val>
                                            <p:strVal val="#ppt_h"/>
                                          </p:val>
                                        </p:tav>
                                      </p:tavLst>
                                    </p:anim>
                                    <p:animEffect transition="in" filter="fade">
                                      <p:cBhvr>
                                        <p:cTn id="9" dur="10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25"/>
                                        </p:tgtEl>
                                        <p:attrNameLst>
                                          <p:attrName>style.visibility</p:attrName>
                                        </p:attrNameLst>
                                      </p:cBhvr>
                                      <p:to>
                                        <p:strVal val="visible"/>
                                      </p:to>
                                    </p:set>
                                    <p:anim calcmode="lin" valueType="num">
                                      <p:cBhvr>
                                        <p:cTn id="14" dur="1000" fill="hold"/>
                                        <p:tgtEl>
                                          <p:spTgt spid="25"/>
                                        </p:tgtEl>
                                        <p:attrNameLst>
                                          <p:attrName>ppt_w</p:attrName>
                                        </p:attrNameLst>
                                      </p:cBhvr>
                                      <p:tavLst>
                                        <p:tav tm="0">
                                          <p:val>
                                            <p:strVal val="#ppt_w*0.70"/>
                                          </p:val>
                                        </p:tav>
                                        <p:tav tm="100000">
                                          <p:val>
                                            <p:strVal val="#ppt_w"/>
                                          </p:val>
                                        </p:tav>
                                      </p:tavLst>
                                    </p:anim>
                                    <p:anim calcmode="lin" valueType="num">
                                      <p:cBhvr>
                                        <p:cTn id="15" dur="1000" fill="hold"/>
                                        <p:tgtEl>
                                          <p:spTgt spid="25"/>
                                        </p:tgtEl>
                                        <p:attrNameLst>
                                          <p:attrName>ppt_h</p:attrName>
                                        </p:attrNameLst>
                                      </p:cBhvr>
                                      <p:tavLst>
                                        <p:tav tm="0">
                                          <p:val>
                                            <p:strVal val="#ppt_h"/>
                                          </p:val>
                                        </p:tav>
                                        <p:tav tm="100000">
                                          <p:val>
                                            <p:strVal val="#ppt_h"/>
                                          </p:val>
                                        </p:tav>
                                      </p:tavLst>
                                    </p:anim>
                                    <p:animEffect transition="in" filter="fade">
                                      <p:cBhvr>
                                        <p:cTn id="16" dur="1000"/>
                                        <p:tgtEl>
                                          <p:spTgt spid="25"/>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nodeType="clickEffect">
                                  <p:stCondLst>
                                    <p:cond delay="0"/>
                                  </p:stCondLst>
                                  <p:childTnLst>
                                    <p:set>
                                      <p:cBhvr>
                                        <p:cTn id="20" dur="1" fill="hold">
                                          <p:stCondLst>
                                            <p:cond delay="0"/>
                                          </p:stCondLst>
                                        </p:cTn>
                                        <p:tgtEl>
                                          <p:spTgt spid="29"/>
                                        </p:tgtEl>
                                        <p:attrNameLst>
                                          <p:attrName>style.visibility</p:attrName>
                                        </p:attrNameLst>
                                      </p:cBhvr>
                                      <p:to>
                                        <p:strVal val="visible"/>
                                      </p:to>
                                    </p:set>
                                    <p:anim calcmode="lin" valueType="num">
                                      <p:cBhvr>
                                        <p:cTn id="21" dur="1000" fill="hold"/>
                                        <p:tgtEl>
                                          <p:spTgt spid="29"/>
                                        </p:tgtEl>
                                        <p:attrNameLst>
                                          <p:attrName>ppt_w</p:attrName>
                                        </p:attrNameLst>
                                      </p:cBhvr>
                                      <p:tavLst>
                                        <p:tav tm="0">
                                          <p:val>
                                            <p:strVal val="#ppt_w*0.70"/>
                                          </p:val>
                                        </p:tav>
                                        <p:tav tm="100000">
                                          <p:val>
                                            <p:strVal val="#ppt_w"/>
                                          </p:val>
                                        </p:tav>
                                      </p:tavLst>
                                    </p:anim>
                                    <p:anim calcmode="lin" valueType="num">
                                      <p:cBhvr>
                                        <p:cTn id="22" dur="1000" fill="hold"/>
                                        <p:tgtEl>
                                          <p:spTgt spid="29"/>
                                        </p:tgtEl>
                                        <p:attrNameLst>
                                          <p:attrName>ppt_h</p:attrName>
                                        </p:attrNameLst>
                                      </p:cBhvr>
                                      <p:tavLst>
                                        <p:tav tm="0">
                                          <p:val>
                                            <p:strVal val="#ppt_h"/>
                                          </p:val>
                                        </p:tav>
                                        <p:tav tm="100000">
                                          <p:val>
                                            <p:strVal val="#ppt_h"/>
                                          </p:val>
                                        </p:tav>
                                      </p:tavLst>
                                    </p:anim>
                                    <p:animEffect transition="in" filter="fade">
                                      <p:cBhvr>
                                        <p:cTn id="23" dur="1000"/>
                                        <p:tgtEl>
                                          <p:spTgt spid="29"/>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nodeType="clickEffect">
                                  <p:stCondLst>
                                    <p:cond delay="0"/>
                                  </p:stCondLst>
                                  <p:childTnLst>
                                    <p:set>
                                      <p:cBhvr>
                                        <p:cTn id="27" dur="1" fill="hold">
                                          <p:stCondLst>
                                            <p:cond delay="0"/>
                                          </p:stCondLst>
                                        </p:cTn>
                                        <p:tgtEl>
                                          <p:spTgt spid="35"/>
                                        </p:tgtEl>
                                        <p:attrNameLst>
                                          <p:attrName>style.visibility</p:attrName>
                                        </p:attrNameLst>
                                      </p:cBhvr>
                                      <p:to>
                                        <p:strVal val="visible"/>
                                      </p:to>
                                    </p:set>
                                    <p:anim calcmode="lin" valueType="num">
                                      <p:cBhvr>
                                        <p:cTn id="28" dur="1000" fill="hold"/>
                                        <p:tgtEl>
                                          <p:spTgt spid="35"/>
                                        </p:tgtEl>
                                        <p:attrNameLst>
                                          <p:attrName>ppt_w</p:attrName>
                                        </p:attrNameLst>
                                      </p:cBhvr>
                                      <p:tavLst>
                                        <p:tav tm="0">
                                          <p:val>
                                            <p:strVal val="#ppt_w*0.70"/>
                                          </p:val>
                                        </p:tav>
                                        <p:tav tm="100000">
                                          <p:val>
                                            <p:strVal val="#ppt_w"/>
                                          </p:val>
                                        </p:tav>
                                      </p:tavLst>
                                    </p:anim>
                                    <p:anim calcmode="lin" valueType="num">
                                      <p:cBhvr>
                                        <p:cTn id="29" dur="1000" fill="hold"/>
                                        <p:tgtEl>
                                          <p:spTgt spid="35"/>
                                        </p:tgtEl>
                                        <p:attrNameLst>
                                          <p:attrName>ppt_h</p:attrName>
                                        </p:attrNameLst>
                                      </p:cBhvr>
                                      <p:tavLst>
                                        <p:tav tm="0">
                                          <p:val>
                                            <p:strVal val="#ppt_h"/>
                                          </p:val>
                                        </p:tav>
                                        <p:tav tm="100000">
                                          <p:val>
                                            <p:strVal val="#ppt_h"/>
                                          </p:val>
                                        </p:tav>
                                      </p:tavLst>
                                    </p:anim>
                                    <p:animEffect transition="in" filter="fade">
                                      <p:cBhvr>
                                        <p:cTn id="30" dur="1000"/>
                                        <p:tgtEl>
                                          <p:spTgt spid="35"/>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nodeType="clickEffect">
                                  <p:stCondLst>
                                    <p:cond delay="0"/>
                                  </p:stCondLst>
                                  <p:childTnLst>
                                    <p:set>
                                      <p:cBhvr>
                                        <p:cTn id="34" dur="1" fill="hold">
                                          <p:stCondLst>
                                            <p:cond delay="0"/>
                                          </p:stCondLst>
                                        </p:cTn>
                                        <p:tgtEl>
                                          <p:spTgt spid="39"/>
                                        </p:tgtEl>
                                        <p:attrNameLst>
                                          <p:attrName>style.visibility</p:attrName>
                                        </p:attrNameLst>
                                      </p:cBhvr>
                                      <p:to>
                                        <p:strVal val="visible"/>
                                      </p:to>
                                    </p:set>
                                    <p:anim calcmode="lin" valueType="num">
                                      <p:cBhvr>
                                        <p:cTn id="35" dur="1000" fill="hold"/>
                                        <p:tgtEl>
                                          <p:spTgt spid="39"/>
                                        </p:tgtEl>
                                        <p:attrNameLst>
                                          <p:attrName>ppt_w</p:attrName>
                                        </p:attrNameLst>
                                      </p:cBhvr>
                                      <p:tavLst>
                                        <p:tav tm="0">
                                          <p:val>
                                            <p:strVal val="#ppt_w*0.70"/>
                                          </p:val>
                                        </p:tav>
                                        <p:tav tm="100000">
                                          <p:val>
                                            <p:strVal val="#ppt_w"/>
                                          </p:val>
                                        </p:tav>
                                      </p:tavLst>
                                    </p:anim>
                                    <p:anim calcmode="lin" valueType="num">
                                      <p:cBhvr>
                                        <p:cTn id="36" dur="1000" fill="hold"/>
                                        <p:tgtEl>
                                          <p:spTgt spid="39"/>
                                        </p:tgtEl>
                                        <p:attrNameLst>
                                          <p:attrName>ppt_h</p:attrName>
                                        </p:attrNameLst>
                                      </p:cBhvr>
                                      <p:tavLst>
                                        <p:tav tm="0">
                                          <p:val>
                                            <p:strVal val="#ppt_h"/>
                                          </p:val>
                                        </p:tav>
                                        <p:tav tm="100000">
                                          <p:val>
                                            <p:strVal val="#ppt_h"/>
                                          </p:val>
                                        </p:tav>
                                      </p:tavLst>
                                    </p:anim>
                                    <p:animEffect transition="in" filter="fade">
                                      <p:cBhvr>
                                        <p:cTn id="37" dur="1000"/>
                                        <p:tgtEl>
                                          <p:spTgt spid="39"/>
                                        </p:tgtEl>
                                      </p:cBhvr>
                                    </p:animEffect>
                                  </p:childTnLst>
                                </p:cTn>
                              </p:par>
                            </p:childTnLst>
                          </p:cTn>
                        </p:par>
                      </p:childTnLst>
                    </p:cTn>
                  </p:par>
                  <p:par>
                    <p:cTn id="38" fill="hold">
                      <p:stCondLst>
                        <p:cond delay="indefinite"/>
                      </p:stCondLst>
                      <p:childTnLst>
                        <p:par>
                          <p:cTn id="39" fill="hold">
                            <p:stCondLst>
                              <p:cond delay="0"/>
                            </p:stCondLst>
                            <p:childTnLst>
                              <p:par>
                                <p:cTn id="40" presetID="55" presetClass="entr" presetSubtype="0" fill="hold" nodeType="clickEffect">
                                  <p:stCondLst>
                                    <p:cond delay="0"/>
                                  </p:stCondLst>
                                  <p:childTnLst>
                                    <p:set>
                                      <p:cBhvr>
                                        <p:cTn id="41" dur="1" fill="hold">
                                          <p:stCondLst>
                                            <p:cond delay="0"/>
                                          </p:stCondLst>
                                        </p:cTn>
                                        <p:tgtEl>
                                          <p:spTgt spid="43"/>
                                        </p:tgtEl>
                                        <p:attrNameLst>
                                          <p:attrName>style.visibility</p:attrName>
                                        </p:attrNameLst>
                                      </p:cBhvr>
                                      <p:to>
                                        <p:strVal val="visible"/>
                                      </p:to>
                                    </p:set>
                                    <p:anim calcmode="lin" valueType="num">
                                      <p:cBhvr>
                                        <p:cTn id="42" dur="1000" fill="hold"/>
                                        <p:tgtEl>
                                          <p:spTgt spid="43"/>
                                        </p:tgtEl>
                                        <p:attrNameLst>
                                          <p:attrName>ppt_w</p:attrName>
                                        </p:attrNameLst>
                                      </p:cBhvr>
                                      <p:tavLst>
                                        <p:tav tm="0">
                                          <p:val>
                                            <p:strVal val="#ppt_w*0.70"/>
                                          </p:val>
                                        </p:tav>
                                        <p:tav tm="100000">
                                          <p:val>
                                            <p:strVal val="#ppt_w"/>
                                          </p:val>
                                        </p:tav>
                                      </p:tavLst>
                                    </p:anim>
                                    <p:anim calcmode="lin" valueType="num">
                                      <p:cBhvr>
                                        <p:cTn id="43" dur="1000" fill="hold"/>
                                        <p:tgtEl>
                                          <p:spTgt spid="43"/>
                                        </p:tgtEl>
                                        <p:attrNameLst>
                                          <p:attrName>ppt_h</p:attrName>
                                        </p:attrNameLst>
                                      </p:cBhvr>
                                      <p:tavLst>
                                        <p:tav tm="0">
                                          <p:val>
                                            <p:strVal val="#ppt_h"/>
                                          </p:val>
                                        </p:tav>
                                        <p:tav tm="100000">
                                          <p:val>
                                            <p:strVal val="#ppt_h"/>
                                          </p:val>
                                        </p:tav>
                                      </p:tavLst>
                                    </p:anim>
                                    <p:animEffect transition="in" filter="fade">
                                      <p:cBhvr>
                                        <p:cTn id="44" dur="10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 name="Group 10">
            <a:extLst>
              <a:ext uri="{FF2B5EF4-FFF2-40B4-BE49-F238E27FC236}">
                <a16:creationId xmlns:a16="http://schemas.microsoft.com/office/drawing/2014/main" id="{6B128A1B-4CD8-0DBD-786A-AA124C41C1EF}"/>
              </a:ext>
            </a:extLst>
          </p:cNvPr>
          <p:cNvGrpSpPr/>
          <p:nvPr/>
        </p:nvGrpSpPr>
        <p:grpSpPr>
          <a:xfrm>
            <a:off x="-64851" y="-8749"/>
            <a:ext cx="9254247" cy="625409"/>
            <a:chOff x="-64851" y="-51881"/>
            <a:chExt cx="9254247" cy="625409"/>
          </a:xfrm>
        </p:grpSpPr>
        <p:sp>
          <p:nvSpPr>
            <p:cNvPr id="72" name="Google Shape;111;p3">
              <a:extLst>
                <a:ext uri="{FF2B5EF4-FFF2-40B4-BE49-F238E27FC236}">
                  <a16:creationId xmlns:a16="http://schemas.microsoft.com/office/drawing/2014/main" id="{B27CDF60-A17C-69A5-11BA-F733E6334487}"/>
                </a:ext>
              </a:extLst>
            </p:cNvPr>
            <p:cNvSpPr/>
            <p:nvPr/>
          </p:nvSpPr>
          <p:spPr>
            <a:xfrm>
              <a:off x="-64851" y="-51881"/>
              <a:ext cx="9254247" cy="625409"/>
            </a:xfrm>
            <a:prstGeom prst="rect">
              <a:avLst/>
            </a:prstGeom>
            <a:solidFill>
              <a:srgbClr val="006EB8"/>
            </a:solidFill>
            <a:ln>
              <a:noFill/>
            </a:ln>
          </p:spPr>
          <p:txBody>
            <a:bodyPr spcFirstLastPara="1" wrap="square" lIns="68569" tIns="34275" rIns="68569" bIns="34275" anchor="ctr" anchorCtr="0">
              <a:noAutofit/>
            </a:bodyPr>
            <a:lstStyle/>
            <a:p>
              <a:pPr algn="ctr" defTabSz="685800"/>
              <a:endParaRPr sz="1350">
                <a:solidFill>
                  <a:prstClr val="white"/>
                </a:solidFill>
                <a:latin typeface="Calibri"/>
                <a:ea typeface="Calibri"/>
                <a:cs typeface="Calibri"/>
                <a:sym typeface="Calibri"/>
              </a:endParaRPr>
            </a:p>
          </p:txBody>
        </p:sp>
        <p:pic>
          <p:nvPicPr>
            <p:cNvPr id="73" name="Picture 19" descr="A black and white sign with white text&#10;&#10;Description automatically generated">
              <a:extLst>
                <a:ext uri="{FF2B5EF4-FFF2-40B4-BE49-F238E27FC236}">
                  <a16:creationId xmlns:a16="http://schemas.microsoft.com/office/drawing/2014/main" id="{7E2E2DA4-C103-43DA-D931-CAE6ABE298F0}"/>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7669117" y="-3334"/>
              <a:ext cx="1386749" cy="536856"/>
            </a:xfrm>
            <a:prstGeom prst="rect">
              <a:avLst/>
            </a:prstGeom>
            <a:effectLst>
              <a:outerShdw blurRad="50800" dist="38100" dir="10800000" algn="r" rotWithShape="0">
                <a:prstClr val="black">
                  <a:alpha val="40000"/>
                </a:prstClr>
              </a:outerShdw>
            </a:effectLst>
          </p:spPr>
        </p:pic>
      </p:grpSp>
      <p:sp>
        <p:nvSpPr>
          <p:cNvPr id="23" name="Título 1">
            <a:extLst>
              <a:ext uri="{FF2B5EF4-FFF2-40B4-BE49-F238E27FC236}">
                <a16:creationId xmlns:a16="http://schemas.microsoft.com/office/drawing/2014/main" id="{D71F8C22-193B-2234-7545-EB5476FF4A9C}"/>
              </a:ext>
            </a:extLst>
          </p:cNvPr>
          <p:cNvSpPr txBox="1">
            <a:spLocks/>
          </p:cNvSpPr>
          <p:nvPr/>
        </p:nvSpPr>
        <p:spPr>
          <a:xfrm>
            <a:off x="374650" y="273844"/>
            <a:ext cx="7886700" cy="994172"/>
          </a:xfrm>
          <a:prstGeom prst="rect">
            <a:avLst/>
          </a:prstGeom>
        </p:spPr>
        <p:txBody>
          <a:bodyPr vert="horz" lIns="91440" tIns="45720" rIns="91440" bIns="45720" rtlCol="0" anchor="t" anchorCtr="0">
            <a:noAutofit/>
          </a:bodyPr>
          <a:lstStyle>
            <a:lvl1pPr algn="l" defTabSz="685800" rtl="0" eaLnBrk="1" latinLnBrk="0" hangingPunct="1">
              <a:lnSpc>
                <a:spcPct val="90000"/>
              </a:lnSpc>
              <a:spcBef>
                <a:spcPct val="0"/>
              </a:spcBef>
              <a:buNone/>
              <a:defRPr sz="3000" b="1" kern="1200" baseline="0">
                <a:solidFill>
                  <a:schemeClr val="tx2"/>
                </a:solidFill>
                <a:latin typeface="+mj-lt"/>
                <a:ea typeface="+mj-ea"/>
                <a:cs typeface="+mj-cs"/>
              </a:defRPr>
            </a:lvl1pPr>
          </a:lstStyle>
          <a:p>
            <a:endParaRPr lang="en-US">
              <a:solidFill>
                <a:srgbClr val="222160"/>
              </a:solidFill>
            </a:endParaRPr>
          </a:p>
        </p:txBody>
      </p:sp>
      <p:sp>
        <p:nvSpPr>
          <p:cNvPr id="15" name="Rectangle 14">
            <a:extLst>
              <a:ext uri="{FF2B5EF4-FFF2-40B4-BE49-F238E27FC236}">
                <a16:creationId xmlns:a16="http://schemas.microsoft.com/office/drawing/2014/main" id="{8F447C08-AEB9-40D0-5C93-0D1959AAED5B}"/>
              </a:ext>
            </a:extLst>
          </p:cNvPr>
          <p:cNvSpPr/>
          <p:nvPr/>
        </p:nvSpPr>
        <p:spPr>
          <a:xfrm>
            <a:off x="4824029" y="3109127"/>
            <a:ext cx="1736373" cy="369332"/>
          </a:xfrm>
          <a:prstGeom prst="rect">
            <a:avLst/>
          </a:prstGeom>
        </p:spPr>
        <p:txBody>
          <a:bodyPr wrap="none">
            <a:spAutoFit/>
          </a:bodyPr>
          <a:lstStyle/>
          <a:p>
            <a:r>
              <a:rPr lang="en-US">
                <a:solidFill>
                  <a:srgbClr val="C00000"/>
                </a:solidFill>
              </a:rPr>
              <a:t>Ramp potential</a:t>
            </a:r>
          </a:p>
        </p:txBody>
      </p:sp>
      <p:sp>
        <p:nvSpPr>
          <p:cNvPr id="16" name="Right Brace 15">
            <a:extLst>
              <a:ext uri="{FF2B5EF4-FFF2-40B4-BE49-F238E27FC236}">
                <a16:creationId xmlns:a16="http://schemas.microsoft.com/office/drawing/2014/main" id="{60C83F7F-DB1B-3ABE-192D-5DF6DB48EFA8}"/>
              </a:ext>
            </a:extLst>
          </p:cNvPr>
          <p:cNvSpPr/>
          <p:nvPr/>
        </p:nvSpPr>
        <p:spPr>
          <a:xfrm>
            <a:off x="4617780" y="2418485"/>
            <a:ext cx="180020" cy="1750616"/>
          </a:xfrm>
          <a:prstGeom prst="rightBrace">
            <a:avLst>
              <a:gd name="adj1" fmla="val 100296"/>
              <a:gd name="adj2" fmla="val 50000"/>
            </a:avLst>
          </a:prstGeom>
          <a:ln w="127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mc:AlternateContent xmlns:mc="http://schemas.openxmlformats.org/markup-compatibility/2006">
        <mc:Choice xmlns:a14="http://schemas.microsoft.com/office/drawing/2010/main" Requires="a14">
          <p:sp>
            <p:nvSpPr>
              <p:cNvPr id="17" name="Rectangle 16">
                <a:extLst>
                  <a:ext uri="{FF2B5EF4-FFF2-40B4-BE49-F238E27FC236}">
                    <a16:creationId xmlns:a16="http://schemas.microsoft.com/office/drawing/2014/main" id="{8DC6B3FA-DE56-C402-33BC-73544152AF31}"/>
                  </a:ext>
                </a:extLst>
              </p:cNvPr>
              <p:cNvSpPr/>
              <p:nvPr/>
            </p:nvSpPr>
            <p:spPr>
              <a:xfrm>
                <a:off x="7618955" y="2825654"/>
                <a:ext cx="1422056" cy="1247073"/>
              </a:xfrm>
              <a:custGeom>
                <a:avLst/>
                <a:gdLst>
                  <a:gd name="connsiteX0" fmla="*/ 0 w 1422056"/>
                  <a:gd name="connsiteY0" fmla="*/ 0 h 1247073"/>
                  <a:gd name="connsiteX1" fmla="*/ 1422056 w 1422056"/>
                  <a:gd name="connsiteY1" fmla="*/ 0 h 1247073"/>
                  <a:gd name="connsiteX2" fmla="*/ 1422056 w 1422056"/>
                  <a:gd name="connsiteY2" fmla="*/ 1247073 h 1247073"/>
                  <a:gd name="connsiteX3" fmla="*/ 0 w 1422056"/>
                  <a:gd name="connsiteY3" fmla="*/ 1247073 h 1247073"/>
                  <a:gd name="connsiteX4" fmla="*/ 0 w 1422056"/>
                  <a:gd name="connsiteY4" fmla="*/ 0 h 1247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2056" h="1247073" fill="none" extrusionOk="0">
                    <a:moveTo>
                      <a:pt x="0" y="0"/>
                    </a:moveTo>
                    <a:cubicBezTo>
                      <a:pt x="210978" y="-83341"/>
                      <a:pt x="998928" y="-102599"/>
                      <a:pt x="1422056" y="0"/>
                    </a:cubicBezTo>
                    <a:cubicBezTo>
                      <a:pt x="1337290" y="365370"/>
                      <a:pt x="1329190" y="935167"/>
                      <a:pt x="1422056" y="1247073"/>
                    </a:cubicBezTo>
                    <a:cubicBezTo>
                      <a:pt x="782460" y="1212489"/>
                      <a:pt x="647538" y="1259754"/>
                      <a:pt x="0" y="1247073"/>
                    </a:cubicBezTo>
                    <a:cubicBezTo>
                      <a:pt x="22728" y="873983"/>
                      <a:pt x="95916" y="576992"/>
                      <a:pt x="0" y="0"/>
                    </a:cubicBezTo>
                    <a:close/>
                  </a:path>
                  <a:path w="1422056" h="1247073" stroke="0" extrusionOk="0">
                    <a:moveTo>
                      <a:pt x="0" y="0"/>
                    </a:moveTo>
                    <a:cubicBezTo>
                      <a:pt x="331421" y="22490"/>
                      <a:pt x="1208198" y="-24819"/>
                      <a:pt x="1422056" y="0"/>
                    </a:cubicBezTo>
                    <a:cubicBezTo>
                      <a:pt x="1385940" y="251965"/>
                      <a:pt x="1498514" y="992516"/>
                      <a:pt x="1422056" y="1247073"/>
                    </a:cubicBezTo>
                    <a:cubicBezTo>
                      <a:pt x="1238973" y="1360736"/>
                      <a:pt x="488658" y="1148042"/>
                      <a:pt x="0" y="1247073"/>
                    </a:cubicBezTo>
                    <a:cubicBezTo>
                      <a:pt x="27339" y="1072680"/>
                      <a:pt x="-87504" y="577163"/>
                      <a:pt x="0" y="0"/>
                    </a:cubicBezTo>
                    <a:close/>
                  </a:path>
                </a:pathLst>
              </a:custGeom>
              <a:ln w="19050">
                <a:solidFill>
                  <a:schemeClr val="accent1"/>
                </a:solid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none">
                <a:spAutoFit/>
              </a:bodyPr>
              <a:lstStyle/>
              <a:p>
                <a:r>
                  <a:rPr lang="en-US" sz="1200">
                    <a:solidFill>
                      <a:schemeClr val="bg2">
                        <a:lumMod val="10000"/>
                      </a:schemeClr>
                    </a:solidFill>
                    <a:latin typeface="Cambria Math" panose="02040503050406030204" pitchFamily="18" charset="0"/>
                  </a:rPr>
                  <a:t>Consider:</a:t>
                </a:r>
              </a:p>
              <a:p>
                <a:pPr/>
                <a14:m>
                  <m:oMathPara xmlns:m="http://schemas.openxmlformats.org/officeDocument/2006/math">
                    <m:oMathParaPr>
                      <m:jc m:val="centerGroup"/>
                    </m:oMathParaPr>
                    <m:oMath xmlns:m="http://schemas.openxmlformats.org/officeDocument/2006/math">
                      <m:sSub>
                        <m:sSubPr>
                          <m:ctrlPr>
                            <a:rPr lang="en-US" sz="1200" i="1" smtClean="0">
                              <a:solidFill>
                                <a:schemeClr val="bg2">
                                  <a:lumMod val="10000"/>
                                </a:schemeClr>
                              </a:solidFill>
                              <a:latin typeface="Cambria Math" panose="02040503050406030204" pitchFamily="18" charset="0"/>
                            </a:rPr>
                          </m:ctrlPr>
                        </m:sSubPr>
                        <m:e>
                          <m:r>
                            <a:rPr lang="en-US" sz="1200" i="1">
                              <a:solidFill>
                                <a:schemeClr val="bg2">
                                  <a:lumMod val="10000"/>
                                </a:schemeClr>
                              </a:solidFill>
                              <a:latin typeface="Cambria Math" panose="02040503050406030204" pitchFamily="18" charset="0"/>
                            </a:rPr>
                            <m:t>𝑉</m:t>
                          </m:r>
                        </m:e>
                        <m:sub>
                          <m:r>
                            <a:rPr lang="en-US" sz="1200" i="1">
                              <a:solidFill>
                                <a:schemeClr val="bg2">
                                  <a:lumMod val="10000"/>
                                </a:schemeClr>
                              </a:solidFill>
                              <a:latin typeface="Cambria Math" panose="02040503050406030204" pitchFamily="18" charset="0"/>
                            </a:rPr>
                            <m:t>h𝑖𝑔h</m:t>
                          </m:r>
                        </m:sub>
                      </m:sSub>
                      <m:r>
                        <a:rPr lang="en-US" sz="1200" b="0" i="1" smtClean="0">
                          <a:solidFill>
                            <a:schemeClr val="bg2">
                              <a:lumMod val="10000"/>
                            </a:schemeClr>
                          </a:solidFill>
                          <a:latin typeface="Cambria Math" panose="02040503050406030204" pitchFamily="18" charset="0"/>
                        </a:rPr>
                        <m:t>=+1</m:t>
                      </m:r>
                      <m:r>
                        <a:rPr lang="en-US" sz="1200" b="0" i="1" smtClean="0">
                          <a:solidFill>
                            <a:schemeClr val="bg2">
                              <a:lumMod val="10000"/>
                            </a:schemeClr>
                          </a:solidFill>
                          <a:latin typeface="Cambria Math" panose="02040503050406030204" pitchFamily="18" charset="0"/>
                        </a:rPr>
                        <m:t>𝑉</m:t>
                      </m:r>
                    </m:oMath>
                  </m:oMathPara>
                </a14:m>
                <a:endParaRPr lang="en-US" sz="1200" b="0" i="1">
                  <a:solidFill>
                    <a:schemeClr val="bg2">
                      <a:lumMod val="10000"/>
                    </a:schemeClr>
                  </a:solidFill>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sz="1200" b="0" i="1" smtClean="0">
                          <a:solidFill>
                            <a:schemeClr val="bg2">
                              <a:lumMod val="10000"/>
                            </a:schemeClr>
                          </a:solidFill>
                          <a:latin typeface="Cambria Math" panose="02040503050406030204" pitchFamily="18" charset="0"/>
                        </a:rPr>
                        <m:t> </m:t>
                      </m:r>
                      <m:sSub>
                        <m:sSubPr>
                          <m:ctrlPr>
                            <a:rPr lang="en-US" sz="1200" i="1">
                              <a:solidFill>
                                <a:schemeClr val="bg2">
                                  <a:lumMod val="10000"/>
                                </a:schemeClr>
                              </a:solidFill>
                              <a:latin typeface="Cambria Math" panose="02040503050406030204" pitchFamily="18" charset="0"/>
                            </a:rPr>
                          </m:ctrlPr>
                        </m:sSubPr>
                        <m:e>
                          <m:r>
                            <a:rPr lang="en-US" sz="1200" i="1">
                              <a:solidFill>
                                <a:schemeClr val="bg2">
                                  <a:lumMod val="10000"/>
                                </a:schemeClr>
                              </a:solidFill>
                              <a:latin typeface="Cambria Math" panose="02040503050406030204" pitchFamily="18" charset="0"/>
                            </a:rPr>
                            <m:t>𝑉</m:t>
                          </m:r>
                        </m:e>
                        <m:sub>
                          <m:r>
                            <a:rPr lang="en-US" sz="1200" b="0" i="1" smtClean="0">
                              <a:solidFill>
                                <a:schemeClr val="bg2">
                                  <a:lumMod val="10000"/>
                                </a:schemeClr>
                              </a:solidFill>
                              <a:latin typeface="Cambria Math" panose="02040503050406030204" pitchFamily="18" charset="0"/>
                            </a:rPr>
                            <m:t>𝑙𝑜𝑤</m:t>
                          </m:r>
                        </m:sub>
                      </m:sSub>
                      <m:r>
                        <a:rPr lang="en-US" sz="1200" b="0" i="0" smtClean="0">
                          <a:solidFill>
                            <a:schemeClr val="bg2">
                              <a:lumMod val="10000"/>
                            </a:schemeClr>
                          </a:solidFill>
                          <a:latin typeface="Cambria Math" panose="02040503050406030204" pitchFamily="18" charset="0"/>
                        </a:rPr>
                        <m:t>=−1</m:t>
                      </m:r>
                      <m:r>
                        <m:rPr>
                          <m:sty m:val="p"/>
                        </m:rPr>
                        <a:rPr lang="en-US" sz="1200" b="0" i="0" smtClean="0">
                          <a:solidFill>
                            <a:schemeClr val="bg2">
                              <a:lumMod val="10000"/>
                            </a:schemeClr>
                          </a:solidFill>
                          <a:latin typeface="Cambria Math" panose="02040503050406030204" pitchFamily="18" charset="0"/>
                        </a:rPr>
                        <m:t>V</m:t>
                      </m:r>
                    </m:oMath>
                  </m:oMathPara>
                </a14:m>
                <a:endParaRPr lang="en-US" sz="1200" b="0">
                  <a:solidFill>
                    <a:schemeClr val="bg2">
                      <a:lumMod val="10000"/>
                    </a:schemeClr>
                  </a:solidFill>
                </a:endParaRPr>
              </a:p>
              <a:p>
                <a:pPr/>
                <a14:m>
                  <m:oMathPara xmlns:m="http://schemas.openxmlformats.org/officeDocument/2006/math">
                    <m:oMathParaPr>
                      <m:jc m:val="centerGroup"/>
                    </m:oMathParaPr>
                    <m:oMath xmlns:m="http://schemas.openxmlformats.org/officeDocument/2006/math">
                      <m:r>
                        <a:rPr lang="en-US" sz="1200" i="1" smtClean="0">
                          <a:solidFill>
                            <a:schemeClr val="bg2">
                              <a:lumMod val="10000"/>
                            </a:schemeClr>
                          </a:solidFill>
                          <a:latin typeface="Cambria Math" panose="02040503050406030204" pitchFamily="18" charset="0"/>
                          <a:ea typeface="Cambria Math" panose="02040503050406030204" pitchFamily="18" charset="0"/>
                        </a:rPr>
                        <m:t>∆</m:t>
                      </m:r>
                      <m:r>
                        <a:rPr lang="en-US" sz="1200" b="0" i="1" smtClean="0">
                          <a:solidFill>
                            <a:schemeClr val="bg2">
                              <a:lumMod val="10000"/>
                            </a:schemeClr>
                          </a:solidFill>
                          <a:latin typeface="Cambria Math" panose="02040503050406030204" pitchFamily="18" charset="0"/>
                          <a:ea typeface="Cambria Math" panose="02040503050406030204" pitchFamily="18" charset="0"/>
                        </a:rPr>
                        <m:t>𝑧</m:t>
                      </m:r>
                      <m:r>
                        <a:rPr lang="en-US" sz="1200" b="0" i="1" smtClean="0">
                          <a:solidFill>
                            <a:schemeClr val="bg2">
                              <a:lumMod val="10000"/>
                            </a:schemeClr>
                          </a:solidFill>
                          <a:latin typeface="Cambria Math" panose="02040503050406030204" pitchFamily="18" charset="0"/>
                          <a:ea typeface="Cambria Math" panose="02040503050406030204" pitchFamily="18" charset="0"/>
                        </a:rPr>
                        <m:t>=10 Å</m:t>
                      </m:r>
                    </m:oMath>
                  </m:oMathPara>
                </a14:m>
                <a:endParaRPr lang="en-US" sz="1200" b="0">
                  <a:solidFill>
                    <a:schemeClr val="bg2">
                      <a:lumMod val="10000"/>
                    </a:schemeClr>
                  </a:solidFill>
                  <a:ea typeface="Cambria Math" panose="02040503050406030204" pitchFamily="18" charset="0"/>
                </a:endParaRPr>
              </a:p>
              <a:p>
                <a:endParaRPr lang="en-US" sz="1200" b="0">
                  <a:solidFill>
                    <a:schemeClr val="bg2">
                      <a:lumMod val="10000"/>
                    </a:schemeClr>
                  </a:solidFill>
                  <a:ea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sz="1200" b="0" i="1" smtClean="0">
                          <a:solidFill>
                            <a:schemeClr val="bg2">
                              <a:lumMod val="10000"/>
                            </a:schemeClr>
                          </a:solidFill>
                          <a:latin typeface="Cambria Math" panose="02040503050406030204" pitchFamily="18" charset="0"/>
                          <a:ea typeface="Cambria Math" panose="02040503050406030204" pitchFamily="18" charset="0"/>
                        </a:rPr>
                        <m:t>∴</m:t>
                      </m:r>
                      <m:acc>
                        <m:accPr>
                          <m:chr m:val="⃗"/>
                          <m:ctrlPr>
                            <a:rPr lang="en-US" sz="1200" i="1">
                              <a:solidFill>
                                <a:srgbClr val="FF0000"/>
                              </a:solidFill>
                              <a:latin typeface="Cambria Math" panose="02040503050406030204" pitchFamily="18" charset="0"/>
                            </a:rPr>
                          </m:ctrlPr>
                        </m:accPr>
                        <m:e>
                          <m:r>
                            <a:rPr lang="en-US" sz="1200" i="1">
                              <a:solidFill>
                                <a:srgbClr val="FF0000"/>
                              </a:solidFill>
                              <a:latin typeface="Cambria Math" panose="02040503050406030204" pitchFamily="18" charset="0"/>
                            </a:rPr>
                            <m:t>𝐸</m:t>
                          </m:r>
                        </m:e>
                      </m:acc>
                      <m:r>
                        <a:rPr lang="en-US" sz="1200" b="0" i="1" smtClean="0">
                          <a:solidFill>
                            <a:schemeClr val="bg2">
                              <a:lumMod val="10000"/>
                            </a:schemeClr>
                          </a:solidFill>
                          <a:latin typeface="Cambria Math" panose="02040503050406030204" pitchFamily="18" charset="0"/>
                        </a:rPr>
                        <m:t>=−0.2 </m:t>
                      </m:r>
                      <m:r>
                        <a:rPr lang="en-US" sz="1200" b="0" i="1" smtClean="0">
                          <a:solidFill>
                            <a:schemeClr val="bg2">
                              <a:lumMod val="10000"/>
                            </a:schemeClr>
                          </a:solidFill>
                          <a:latin typeface="Cambria Math" panose="02040503050406030204" pitchFamily="18" charset="0"/>
                        </a:rPr>
                        <m:t>𝑉</m:t>
                      </m:r>
                      <m:r>
                        <a:rPr lang="en-US" sz="1200" b="0" i="1" smtClean="0">
                          <a:solidFill>
                            <a:schemeClr val="bg2">
                              <a:lumMod val="10000"/>
                            </a:schemeClr>
                          </a:solidFill>
                          <a:latin typeface="Cambria Math" panose="02040503050406030204" pitchFamily="18" charset="0"/>
                        </a:rPr>
                        <m:t>/Å</m:t>
                      </m:r>
                    </m:oMath>
                  </m:oMathPara>
                </a14:m>
                <a:endParaRPr lang="en-US" sz="1200"/>
              </a:p>
            </p:txBody>
          </p:sp>
        </mc:Choice>
        <mc:Fallback>
          <p:sp>
            <p:nvSpPr>
              <p:cNvPr id="17" name="Rectangle 16">
                <a:extLst>
                  <a:ext uri="{FF2B5EF4-FFF2-40B4-BE49-F238E27FC236}">
                    <a16:creationId xmlns:a16="http://schemas.microsoft.com/office/drawing/2014/main" id="{8DC6B3FA-DE56-C402-33BC-73544152AF31}"/>
                  </a:ext>
                </a:extLst>
              </p:cNvPr>
              <p:cNvSpPr>
                <a:spLocks noRot="1" noChangeAspect="1" noMove="1" noResize="1" noEditPoints="1" noAdjustHandles="1" noChangeArrowheads="1" noChangeShapeType="1" noTextEdit="1"/>
              </p:cNvSpPr>
              <p:nvPr/>
            </p:nvSpPr>
            <p:spPr>
              <a:xfrm>
                <a:off x="7618955" y="2825654"/>
                <a:ext cx="1422056" cy="1247073"/>
              </a:xfrm>
              <a:prstGeom prst="rect">
                <a:avLst/>
              </a:prstGeom>
              <a:blipFill>
                <a:blip r:embed="rId3"/>
                <a:stretch>
                  <a:fillRect/>
                </a:stretch>
              </a:blipFill>
              <a:ln w="19050">
                <a:solidFill>
                  <a:schemeClr val="accent1"/>
                </a:solidFill>
                <a:extLst>
                  <a:ext uri="{C807C97D-BFC1-408E-A445-0C87EB9F89A2}">
                    <ask:lineSketchStyleProps xmlns:ask="http://schemas.microsoft.com/office/drawing/2018/sketchyshapes" sd="1219033472">
                      <a:custGeom>
                        <a:avLst/>
                        <a:gdLst>
                          <a:gd name="connsiteX0" fmla="*/ 0 w 1422056"/>
                          <a:gd name="connsiteY0" fmla="*/ 0 h 1247073"/>
                          <a:gd name="connsiteX1" fmla="*/ 1422056 w 1422056"/>
                          <a:gd name="connsiteY1" fmla="*/ 0 h 1247073"/>
                          <a:gd name="connsiteX2" fmla="*/ 1422056 w 1422056"/>
                          <a:gd name="connsiteY2" fmla="*/ 1247073 h 1247073"/>
                          <a:gd name="connsiteX3" fmla="*/ 0 w 1422056"/>
                          <a:gd name="connsiteY3" fmla="*/ 1247073 h 1247073"/>
                          <a:gd name="connsiteX4" fmla="*/ 0 w 1422056"/>
                          <a:gd name="connsiteY4" fmla="*/ 0 h 1247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2056" h="1247073" fill="none" extrusionOk="0">
                            <a:moveTo>
                              <a:pt x="0" y="0"/>
                            </a:moveTo>
                            <a:cubicBezTo>
                              <a:pt x="210978" y="-83341"/>
                              <a:pt x="998928" y="-102599"/>
                              <a:pt x="1422056" y="0"/>
                            </a:cubicBezTo>
                            <a:cubicBezTo>
                              <a:pt x="1337290" y="365370"/>
                              <a:pt x="1329190" y="935167"/>
                              <a:pt x="1422056" y="1247073"/>
                            </a:cubicBezTo>
                            <a:cubicBezTo>
                              <a:pt x="782460" y="1212489"/>
                              <a:pt x="647538" y="1259754"/>
                              <a:pt x="0" y="1247073"/>
                            </a:cubicBezTo>
                            <a:cubicBezTo>
                              <a:pt x="22728" y="873983"/>
                              <a:pt x="95916" y="576992"/>
                              <a:pt x="0" y="0"/>
                            </a:cubicBezTo>
                            <a:close/>
                          </a:path>
                          <a:path w="1422056" h="1247073" stroke="0" extrusionOk="0">
                            <a:moveTo>
                              <a:pt x="0" y="0"/>
                            </a:moveTo>
                            <a:cubicBezTo>
                              <a:pt x="331421" y="22490"/>
                              <a:pt x="1208198" y="-24819"/>
                              <a:pt x="1422056" y="0"/>
                            </a:cubicBezTo>
                            <a:cubicBezTo>
                              <a:pt x="1385940" y="251965"/>
                              <a:pt x="1498514" y="992516"/>
                              <a:pt x="1422056" y="1247073"/>
                            </a:cubicBezTo>
                            <a:cubicBezTo>
                              <a:pt x="1238973" y="1360736"/>
                              <a:pt x="488658" y="1148042"/>
                              <a:pt x="0" y="1247073"/>
                            </a:cubicBezTo>
                            <a:cubicBezTo>
                              <a:pt x="27339" y="1072680"/>
                              <a:pt x="-87504" y="577163"/>
                              <a:pt x="0" y="0"/>
                            </a:cubicBezTo>
                            <a:close/>
                          </a:path>
                        </a:pathLst>
                      </a:custGeom>
                      <ask:type>
                        <ask:lineSketchCurved/>
                      </ask:type>
                    </ask:lineSketchStyleProps>
                  </a:ext>
                </a:extLst>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1" name="Rectangle 20">
                <a:extLst>
                  <a:ext uri="{FF2B5EF4-FFF2-40B4-BE49-F238E27FC236}">
                    <a16:creationId xmlns:a16="http://schemas.microsoft.com/office/drawing/2014/main" id="{BFCC532B-9E83-B8E7-0998-38CE4BBA686C}"/>
                  </a:ext>
                </a:extLst>
              </p:cNvPr>
              <p:cNvSpPr/>
              <p:nvPr/>
            </p:nvSpPr>
            <p:spPr>
              <a:xfrm>
                <a:off x="4954953" y="3479573"/>
                <a:ext cx="2458558" cy="1169872"/>
              </a:xfrm>
              <a:custGeom>
                <a:avLst/>
                <a:gdLst>
                  <a:gd name="connsiteX0" fmla="*/ 0 w 2458558"/>
                  <a:gd name="connsiteY0" fmla="*/ 0 h 1169872"/>
                  <a:gd name="connsiteX1" fmla="*/ 2458558 w 2458558"/>
                  <a:gd name="connsiteY1" fmla="*/ 0 h 1169872"/>
                  <a:gd name="connsiteX2" fmla="*/ 2458558 w 2458558"/>
                  <a:gd name="connsiteY2" fmla="*/ 1169872 h 1169872"/>
                  <a:gd name="connsiteX3" fmla="*/ 0 w 2458558"/>
                  <a:gd name="connsiteY3" fmla="*/ 1169872 h 1169872"/>
                  <a:gd name="connsiteX4" fmla="*/ 0 w 2458558"/>
                  <a:gd name="connsiteY4" fmla="*/ 0 h 11698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8558" h="1169872" fill="none" extrusionOk="0">
                    <a:moveTo>
                      <a:pt x="0" y="0"/>
                    </a:moveTo>
                    <a:cubicBezTo>
                      <a:pt x="1118054" y="-49533"/>
                      <a:pt x="1863510" y="-14809"/>
                      <a:pt x="2458558" y="0"/>
                    </a:cubicBezTo>
                    <a:cubicBezTo>
                      <a:pt x="2545803" y="428949"/>
                      <a:pt x="2504185" y="1047321"/>
                      <a:pt x="2458558" y="1169872"/>
                    </a:cubicBezTo>
                    <a:cubicBezTo>
                      <a:pt x="2065678" y="1121641"/>
                      <a:pt x="757862" y="1254327"/>
                      <a:pt x="0" y="1169872"/>
                    </a:cubicBezTo>
                    <a:cubicBezTo>
                      <a:pt x="81123" y="858370"/>
                      <a:pt x="-56004" y="255765"/>
                      <a:pt x="0" y="0"/>
                    </a:cubicBezTo>
                    <a:close/>
                  </a:path>
                  <a:path w="2458558" h="1169872" stroke="0" extrusionOk="0">
                    <a:moveTo>
                      <a:pt x="0" y="0"/>
                    </a:moveTo>
                    <a:cubicBezTo>
                      <a:pt x="1179834" y="118645"/>
                      <a:pt x="2011893" y="116012"/>
                      <a:pt x="2458558" y="0"/>
                    </a:cubicBezTo>
                    <a:cubicBezTo>
                      <a:pt x="2395648" y="144584"/>
                      <a:pt x="2460845" y="671847"/>
                      <a:pt x="2458558" y="1169872"/>
                    </a:cubicBezTo>
                    <a:cubicBezTo>
                      <a:pt x="1908832" y="1304472"/>
                      <a:pt x="1049196" y="1012676"/>
                      <a:pt x="0" y="1169872"/>
                    </a:cubicBezTo>
                    <a:cubicBezTo>
                      <a:pt x="55677" y="1039870"/>
                      <a:pt x="-26024" y="348943"/>
                      <a:pt x="0" y="0"/>
                    </a:cubicBezTo>
                    <a:close/>
                  </a:path>
                </a:pathLst>
              </a:custGeom>
              <a:ln w="19050">
                <a:solidFill>
                  <a:schemeClr val="accent1"/>
                </a:solid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i="1">
                              <a:solidFill>
                                <a:srgbClr val="FF0000"/>
                              </a:solidFill>
                              <a:latin typeface="Cambria Math" panose="02040503050406030204" pitchFamily="18" charset="0"/>
                            </a:rPr>
                          </m:ctrlPr>
                        </m:accPr>
                        <m:e>
                          <m:r>
                            <a:rPr lang="en-US" i="1" smtClean="0">
                              <a:solidFill>
                                <a:srgbClr val="FF0000"/>
                              </a:solidFill>
                              <a:latin typeface="Cambria Math" panose="02040503050406030204" pitchFamily="18" charset="0"/>
                            </a:rPr>
                            <m:t>𝐸</m:t>
                          </m:r>
                        </m:e>
                      </m:acc>
                      <m:r>
                        <a:rPr lang="en-US" b="0" i="1" smtClean="0">
                          <a:solidFill>
                            <a:schemeClr val="bg2">
                              <a:lumMod val="10000"/>
                            </a:schemeClr>
                          </a:solidFill>
                          <a:latin typeface="Cambria Math" panose="02040503050406030204" pitchFamily="18" charset="0"/>
                        </a:rPr>
                        <m:t>=−</m:t>
                      </m:r>
                      <m:f>
                        <m:fPr>
                          <m:ctrlPr>
                            <a:rPr lang="en-US" b="0" i="1" smtClean="0">
                              <a:solidFill>
                                <a:schemeClr val="bg2">
                                  <a:lumMod val="10000"/>
                                </a:schemeClr>
                              </a:solidFill>
                              <a:latin typeface="Cambria Math" panose="02040503050406030204" pitchFamily="18" charset="0"/>
                            </a:rPr>
                          </m:ctrlPr>
                        </m:fPr>
                        <m:num>
                          <m:d>
                            <m:dPr>
                              <m:ctrlPr>
                                <a:rPr lang="en-US" i="1">
                                  <a:solidFill>
                                    <a:schemeClr val="bg2">
                                      <a:lumMod val="10000"/>
                                    </a:schemeClr>
                                  </a:solidFill>
                                  <a:latin typeface="Cambria Math" panose="02040503050406030204" pitchFamily="18" charset="0"/>
                                </a:rPr>
                              </m:ctrlPr>
                            </m:dPr>
                            <m:e>
                              <m:sSub>
                                <m:sSubPr>
                                  <m:ctrlPr>
                                    <a:rPr lang="en-US" i="1">
                                      <a:solidFill>
                                        <a:schemeClr val="bg2">
                                          <a:lumMod val="10000"/>
                                        </a:schemeClr>
                                      </a:solidFill>
                                      <a:latin typeface="Cambria Math" panose="02040503050406030204" pitchFamily="18" charset="0"/>
                                    </a:rPr>
                                  </m:ctrlPr>
                                </m:sSubPr>
                                <m:e>
                                  <m:r>
                                    <a:rPr lang="en-US" i="1">
                                      <a:solidFill>
                                        <a:schemeClr val="bg2">
                                          <a:lumMod val="10000"/>
                                        </a:schemeClr>
                                      </a:solidFill>
                                      <a:latin typeface="Cambria Math" panose="02040503050406030204" pitchFamily="18" charset="0"/>
                                    </a:rPr>
                                    <m:t>𝑉</m:t>
                                  </m:r>
                                </m:e>
                                <m:sub>
                                  <m:r>
                                    <a:rPr lang="en-US" i="1">
                                      <a:solidFill>
                                        <a:schemeClr val="bg2">
                                          <a:lumMod val="10000"/>
                                        </a:schemeClr>
                                      </a:solidFill>
                                      <a:latin typeface="Cambria Math" panose="02040503050406030204" pitchFamily="18" charset="0"/>
                                    </a:rPr>
                                    <m:t>h𝑖𝑔h</m:t>
                                  </m:r>
                                </m:sub>
                              </m:sSub>
                              <m:r>
                                <a:rPr lang="en-US" i="1">
                                  <a:solidFill>
                                    <a:schemeClr val="bg2">
                                      <a:lumMod val="10000"/>
                                    </a:schemeClr>
                                  </a:solidFill>
                                  <a:latin typeface="Cambria Math" panose="02040503050406030204" pitchFamily="18" charset="0"/>
                                </a:rPr>
                                <m:t>−</m:t>
                              </m:r>
                              <m:sSub>
                                <m:sSubPr>
                                  <m:ctrlPr>
                                    <a:rPr lang="en-US" i="1">
                                      <a:solidFill>
                                        <a:schemeClr val="bg2">
                                          <a:lumMod val="10000"/>
                                        </a:schemeClr>
                                      </a:solidFill>
                                      <a:latin typeface="Cambria Math" panose="02040503050406030204" pitchFamily="18" charset="0"/>
                                    </a:rPr>
                                  </m:ctrlPr>
                                </m:sSubPr>
                                <m:e>
                                  <m:r>
                                    <a:rPr lang="en-US" i="1">
                                      <a:solidFill>
                                        <a:schemeClr val="bg2">
                                          <a:lumMod val="10000"/>
                                        </a:schemeClr>
                                      </a:solidFill>
                                      <a:latin typeface="Cambria Math" panose="02040503050406030204" pitchFamily="18" charset="0"/>
                                    </a:rPr>
                                    <m:t>𝑉</m:t>
                                  </m:r>
                                </m:e>
                                <m:sub>
                                  <m:r>
                                    <a:rPr lang="en-US" i="1">
                                      <a:solidFill>
                                        <a:schemeClr val="bg2">
                                          <a:lumMod val="10000"/>
                                        </a:schemeClr>
                                      </a:solidFill>
                                      <a:latin typeface="Cambria Math" panose="02040503050406030204" pitchFamily="18" charset="0"/>
                                    </a:rPr>
                                    <m:t>𝑙𝑜𝑤</m:t>
                                  </m:r>
                                </m:sub>
                              </m:sSub>
                            </m:e>
                          </m:d>
                        </m:num>
                        <m:den>
                          <m:r>
                            <a:rPr lang="en-US" b="0" i="1" smtClean="0">
                              <a:solidFill>
                                <a:schemeClr val="bg2">
                                  <a:lumMod val="10000"/>
                                </a:schemeClr>
                              </a:solidFill>
                              <a:latin typeface="Cambria Math" panose="02040503050406030204" pitchFamily="18" charset="0"/>
                              <a:ea typeface="Cambria Math" panose="02040503050406030204" pitchFamily="18" charset="0"/>
                            </a:rPr>
                            <m:t>∆</m:t>
                          </m:r>
                          <m:r>
                            <a:rPr lang="en-US" b="0" i="1" smtClean="0">
                              <a:solidFill>
                                <a:schemeClr val="bg2">
                                  <a:lumMod val="10000"/>
                                </a:schemeClr>
                              </a:solidFill>
                              <a:latin typeface="Cambria Math" panose="02040503050406030204" pitchFamily="18" charset="0"/>
                              <a:ea typeface="Cambria Math" panose="02040503050406030204" pitchFamily="18" charset="0"/>
                            </a:rPr>
                            <m:t>𝑧</m:t>
                          </m:r>
                        </m:den>
                      </m:f>
                    </m:oMath>
                  </m:oMathPara>
                </a14:m>
                <a:endParaRPr lang="en-US" b="0">
                  <a:solidFill>
                    <a:schemeClr val="bg2">
                      <a:lumMod val="10000"/>
                    </a:schemeClr>
                  </a:solidFill>
                </a:endParaRPr>
              </a:p>
              <a:p>
                <a:endParaRPr lang="en-US" sz="1050"/>
              </a:p>
              <a:p>
                <a:pPr/>
                <a14:m>
                  <m:oMathPara xmlns:m="http://schemas.openxmlformats.org/officeDocument/2006/math">
                    <m:oMathParaPr>
                      <m:jc m:val="centerGroup"/>
                    </m:oMathParaPr>
                    <m:oMath xmlns:m="http://schemas.openxmlformats.org/officeDocument/2006/math">
                      <m:r>
                        <a:rPr lang="en-US" i="1">
                          <a:solidFill>
                            <a:schemeClr val="bg2">
                              <a:lumMod val="10000"/>
                            </a:schemeClr>
                          </a:solidFill>
                          <a:latin typeface="Cambria Math" panose="02040503050406030204" pitchFamily="18" charset="0"/>
                        </a:rPr>
                        <m:t>𝑑𝑉</m:t>
                      </m:r>
                      <m:r>
                        <a:rPr lang="en-US" i="1">
                          <a:solidFill>
                            <a:schemeClr val="bg2">
                              <a:lumMod val="10000"/>
                            </a:schemeClr>
                          </a:solidFill>
                          <a:latin typeface="Cambria Math" panose="02040503050406030204" pitchFamily="18" charset="0"/>
                        </a:rPr>
                        <m:t>= </m:t>
                      </m:r>
                      <m:sSub>
                        <m:sSubPr>
                          <m:ctrlPr>
                            <a:rPr lang="en-US" i="1">
                              <a:solidFill>
                                <a:schemeClr val="bg2">
                                  <a:lumMod val="10000"/>
                                </a:schemeClr>
                              </a:solidFill>
                              <a:latin typeface="Cambria Math" panose="02040503050406030204" pitchFamily="18" charset="0"/>
                            </a:rPr>
                          </m:ctrlPr>
                        </m:sSubPr>
                        <m:e>
                          <m:r>
                            <a:rPr lang="en-US" i="1">
                              <a:solidFill>
                                <a:schemeClr val="bg2">
                                  <a:lumMod val="10000"/>
                                </a:schemeClr>
                              </a:solidFill>
                              <a:latin typeface="Cambria Math" panose="02040503050406030204" pitchFamily="18" charset="0"/>
                            </a:rPr>
                            <m:t>𝑉</m:t>
                          </m:r>
                        </m:e>
                        <m:sub>
                          <m:r>
                            <a:rPr lang="en-US" i="1">
                              <a:solidFill>
                                <a:schemeClr val="bg2">
                                  <a:lumMod val="10000"/>
                                </a:schemeClr>
                              </a:solidFill>
                              <a:latin typeface="Cambria Math" panose="02040503050406030204" pitchFamily="18" charset="0"/>
                            </a:rPr>
                            <m:t>h𝑖𝑔h</m:t>
                          </m:r>
                        </m:sub>
                      </m:sSub>
                      <m:r>
                        <a:rPr lang="en-US" i="1">
                          <a:solidFill>
                            <a:schemeClr val="bg2">
                              <a:lumMod val="10000"/>
                            </a:schemeClr>
                          </a:solidFill>
                          <a:latin typeface="Cambria Math" panose="02040503050406030204" pitchFamily="18" charset="0"/>
                        </a:rPr>
                        <m:t>+</m:t>
                      </m:r>
                      <m:acc>
                        <m:accPr>
                          <m:chr m:val="⃗"/>
                          <m:ctrlPr>
                            <a:rPr lang="en-US" i="1">
                              <a:solidFill>
                                <a:srgbClr val="FF0000"/>
                              </a:solidFill>
                              <a:latin typeface="Cambria Math" panose="02040503050406030204" pitchFamily="18" charset="0"/>
                            </a:rPr>
                          </m:ctrlPr>
                        </m:accPr>
                        <m:e>
                          <m:r>
                            <a:rPr lang="en-US" i="1">
                              <a:solidFill>
                                <a:srgbClr val="FF0000"/>
                              </a:solidFill>
                              <a:latin typeface="Cambria Math" panose="02040503050406030204" pitchFamily="18" charset="0"/>
                            </a:rPr>
                            <m:t>𝐸</m:t>
                          </m:r>
                        </m:e>
                      </m:acc>
                      <m:r>
                        <a:rPr lang="en-US" b="0" i="1" smtClean="0">
                          <a:solidFill>
                            <a:schemeClr val="bg2">
                              <a:lumMod val="10000"/>
                            </a:schemeClr>
                          </a:solidFill>
                          <a:latin typeface="Cambria Math" panose="02040503050406030204" pitchFamily="18" charset="0"/>
                        </a:rPr>
                        <m:t>∗</m:t>
                      </m:r>
                      <m:r>
                        <a:rPr lang="en-US" i="1">
                          <a:solidFill>
                            <a:schemeClr val="bg2">
                              <a:lumMod val="10000"/>
                            </a:schemeClr>
                          </a:solidFill>
                          <a:latin typeface="Cambria Math" panose="02040503050406030204" pitchFamily="18" charset="0"/>
                        </a:rPr>
                        <m:t>𝑧</m:t>
                      </m:r>
                    </m:oMath>
                  </m:oMathPara>
                </a14:m>
                <a:endParaRPr lang="en-US">
                  <a:solidFill>
                    <a:schemeClr val="bg2">
                      <a:lumMod val="10000"/>
                    </a:schemeClr>
                  </a:solidFill>
                </a:endParaRPr>
              </a:p>
            </p:txBody>
          </p:sp>
        </mc:Choice>
        <mc:Fallback>
          <p:sp>
            <p:nvSpPr>
              <p:cNvPr id="21" name="Rectangle 20">
                <a:extLst>
                  <a:ext uri="{FF2B5EF4-FFF2-40B4-BE49-F238E27FC236}">
                    <a16:creationId xmlns:a16="http://schemas.microsoft.com/office/drawing/2014/main" id="{BFCC532B-9E83-B8E7-0998-38CE4BBA686C}"/>
                  </a:ext>
                </a:extLst>
              </p:cNvPr>
              <p:cNvSpPr>
                <a:spLocks noRot="1" noChangeAspect="1" noMove="1" noResize="1" noEditPoints="1" noAdjustHandles="1" noChangeArrowheads="1" noChangeShapeType="1" noTextEdit="1"/>
              </p:cNvSpPr>
              <p:nvPr/>
            </p:nvSpPr>
            <p:spPr>
              <a:xfrm>
                <a:off x="4954953" y="3479573"/>
                <a:ext cx="2458558" cy="1169872"/>
              </a:xfrm>
              <a:prstGeom prst="rect">
                <a:avLst/>
              </a:prstGeom>
              <a:blipFill>
                <a:blip r:embed="rId4"/>
                <a:stretch>
                  <a:fillRect/>
                </a:stretch>
              </a:blipFill>
              <a:ln w="19050">
                <a:solidFill>
                  <a:schemeClr val="accent1"/>
                </a:solidFill>
                <a:extLst>
                  <a:ext uri="{C807C97D-BFC1-408E-A445-0C87EB9F89A2}">
                    <ask:lineSketchStyleProps xmlns:ask="http://schemas.microsoft.com/office/drawing/2018/sketchyshapes" sd="1219033472">
                      <a:custGeom>
                        <a:avLst/>
                        <a:gdLst>
                          <a:gd name="connsiteX0" fmla="*/ 0 w 2458558"/>
                          <a:gd name="connsiteY0" fmla="*/ 0 h 1169872"/>
                          <a:gd name="connsiteX1" fmla="*/ 2458558 w 2458558"/>
                          <a:gd name="connsiteY1" fmla="*/ 0 h 1169872"/>
                          <a:gd name="connsiteX2" fmla="*/ 2458558 w 2458558"/>
                          <a:gd name="connsiteY2" fmla="*/ 1169872 h 1169872"/>
                          <a:gd name="connsiteX3" fmla="*/ 0 w 2458558"/>
                          <a:gd name="connsiteY3" fmla="*/ 1169872 h 1169872"/>
                          <a:gd name="connsiteX4" fmla="*/ 0 w 2458558"/>
                          <a:gd name="connsiteY4" fmla="*/ 0 h 11698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8558" h="1169872" fill="none" extrusionOk="0">
                            <a:moveTo>
                              <a:pt x="0" y="0"/>
                            </a:moveTo>
                            <a:cubicBezTo>
                              <a:pt x="1118054" y="-49533"/>
                              <a:pt x="1863510" y="-14809"/>
                              <a:pt x="2458558" y="0"/>
                            </a:cubicBezTo>
                            <a:cubicBezTo>
                              <a:pt x="2545803" y="428949"/>
                              <a:pt x="2504185" y="1047321"/>
                              <a:pt x="2458558" y="1169872"/>
                            </a:cubicBezTo>
                            <a:cubicBezTo>
                              <a:pt x="2065678" y="1121641"/>
                              <a:pt x="757862" y="1254327"/>
                              <a:pt x="0" y="1169872"/>
                            </a:cubicBezTo>
                            <a:cubicBezTo>
                              <a:pt x="81123" y="858370"/>
                              <a:pt x="-56004" y="255765"/>
                              <a:pt x="0" y="0"/>
                            </a:cubicBezTo>
                            <a:close/>
                          </a:path>
                          <a:path w="2458558" h="1169872" stroke="0" extrusionOk="0">
                            <a:moveTo>
                              <a:pt x="0" y="0"/>
                            </a:moveTo>
                            <a:cubicBezTo>
                              <a:pt x="1179834" y="118645"/>
                              <a:pt x="2011893" y="116012"/>
                              <a:pt x="2458558" y="0"/>
                            </a:cubicBezTo>
                            <a:cubicBezTo>
                              <a:pt x="2395648" y="144584"/>
                              <a:pt x="2460845" y="671847"/>
                              <a:pt x="2458558" y="1169872"/>
                            </a:cubicBezTo>
                            <a:cubicBezTo>
                              <a:pt x="1908832" y="1304472"/>
                              <a:pt x="1049196" y="1012676"/>
                              <a:pt x="0" y="1169872"/>
                            </a:cubicBezTo>
                            <a:cubicBezTo>
                              <a:pt x="55677" y="1039870"/>
                              <a:pt x="-26024" y="348943"/>
                              <a:pt x="0" y="0"/>
                            </a:cubicBezTo>
                            <a:close/>
                          </a:path>
                        </a:pathLst>
                      </a:custGeom>
                      <ask:type>
                        <ask:lineSketchCurved/>
                      </ask:type>
                    </ask:lineSketchStyleProps>
                  </a:ext>
                </a:extLst>
              </a:ln>
            </p:spPr>
            <p:txBody>
              <a:bodyPr/>
              <a:lstStyle/>
              <a:p>
                <a:r>
                  <a:rPr lang="en-US">
                    <a:noFill/>
                  </a:rPr>
                  <a:t> </a:t>
                </a:r>
              </a:p>
            </p:txBody>
          </p:sp>
        </mc:Fallback>
      </mc:AlternateContent>
      <p:grpSp>
        <p:nvGrpSpPr>
          <p:cNvPr id="22" name="Group 21">
            <a:extLst>
              <a:ext uri="{FF2B5EF4-FFF2-40B4-BE49-F238E27FC236}">
                <a16:creationId xmlns:a16="http://schemas.microsoft.com/office/drawing/2014/main" id="{3DA14100-8440-271E-FF23-F3BF22516C78}"/>
              </a:ext>
            </a:extLst>
          </p:cNvPr>
          <p:cNvGrpSpPr/>
          <p:nvPr/>
        </p:nvGrpSpPr>
        <p:grpSpPr>
          <a:xfrm>
            <a:off x="577792" y="2356860"/>
            <a:ext cx="2011221" cy="473929"/>
            <a:chOff x="4000572" y="674121"/>
            <a:chExt cx="2011221" cy="473929"/>
          </a:xfrm>
        </p:grpSpPr>
        <p:grpSp>
          <p:nvGrpSpPr>
            <p:cNvPr id="25" name="Group 24">
              <a:extLst>
                <a:ext uri="{FF2B5EF4-FFF2-40B4-BE49-F238E27FC236}">
                  <a16:creationId xmlns:a16="http://schemas.microsoft.com/office/drawing/2014/main" id="{2458465F-D01D-DE31-1743-D2A4C2B0D4E4}"/>
                </a:ext>
              </a:extLst>
            </p:cNvPr>
            <p:cNvGrpSpPr/>
            <p:nvPr/>
          </p:nvGrpSpPr>
          <p:grpSpPr>
            <a:xfrm>
              <a:off x="4000572" y="719670"/>
              <a:ext cx="451627" cy="428380"/>
              <a:chOff x="4000572" y="719670"/>
              <a:chExt cx="451627" cy="428380"/>
            </a:xfrm>
          </p:grpSpPr>
          <p:cxnSp>
            <p:nvCxnSpPr>
              <p:cNvPr id="27" name="Curved Connector 26">
                <a:extLst>
                  <a:ext uri="{FF2B5EF4-FFF2-40B4-BE49-F238E27FC236}">
                    <a16:creationId xmlns:a16="http://schemas.microsoft.com/office/drawing/2014/main" id="{B7339B06-06BC-737E-9368-0E7514A58333}"/>
                  </a:ext>
                </a:extLst>
              </p:cNvPr>
              <p:cNvCxnSpPr>
                <a:cxnSpLocks/>
                <a:stCxn id="29" idx="0"/>
                <a:endCxn id="26" idx="1"/>
              </p:cNvCxnSpPr>
              <p:nvPr/>
            </p:nvCxnSpPr>
            <p:spPr>
              <a:xfrm rot="5400000" flipH="1" flipV="1">
                <a:off x="4211577" y="810373"/>
                <a:ext cx="192207" cy="289037"/>
              </a:xfrm>
              <a:prstGeom prst="curvedConnector2">
                <a:avLst/>
              </a:prstGeom>
              <a:ln w="19050">
                <a:solidFill>
                  <a:srgbClr val="FF0000">
                    <a:alpha val="17000"/>
                  </a:srgbClr>
                </a:solidFill>
                <a:tailEnd type="triangle"/>
              </a:ln>
            </p:spPr>
            <p:style>
              <a:lnRef idx="1">
                <a:schemeClr val="accent1"/>
              </a:lnRef>
              <a:fillRef idx="0">
                <a:schemeClr val="accent1"/>
              </a:fillRef>
              <a:effectRef idx="0">
                <a:schemeClr val="accent1"/>
              </a:effectRef>
              <a:fontRef idx="minor">
                <a:schemeClr val="tx1"/>
              </a:fontRef>
            </p:style>
          </p:cxnSp>
          <p:grpSp>
            <p:nvGrpSpPr>
              <p:cNvPr id="28" name="Group 27">
                <a:extLst>
                  <a:ext uri="{FF2B5EF4-FFF2-40B4-BE49-F238E27FC236}">
                    <a16:creationId xmlns:a16="http://schemas.microsoft.com/office/drawing/2014/main" id="{86D996E5-6CF0-2EEC-46F7-D6739115531F}"/>
                  </a:ext>
                </a:extLst>
              </p:cNvPr>
              <p:cNvGrpSpPr/>
              <p:nvPr/>
            </p:nvGrpSpPr>
            <p:grpSpPr>
              <a:xfrm>
                <a:off x="4000572" y="719670"/>
                <a:ext cx="312906" cy="428380"/>
                <a:chOff x="5283185" y="1805903"/>
                <a:chExt cx="312906" cy="428380"/>
              </a:xfrm>
            </p:grpSpPr>
            <p:sp>
              <p:nvSpPr>
                <p:cNvPr id="29" name="Oval 28">
                  <a:extLst>
                    <a:ext uri="{FF2B5EF4-FFF2-40B4-BE49-F238E27FC236}">
                      <a16:creationId xmlns:a16="http://schemas.microsoft.com/office/drawing/2014/main" id="{8CA36E67-3D6B-D6C7-16F7-4267F28F4F91}"/>
                    </a:ext>
                  </a:extLst>
                </p:cNvPr>
                <p:cNvSpPr/>
                <p:nvPr/>
              </p:nvSpPr>
              <p:spPr>
                <a:xfrm>
                  <a:off x="5396679" y="2137227"/>
                  <a:ext cx="98191" cy="9705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700F8F7F-E87A-EC10-C273-9ABE9AC7B6F5}"/>
                    </a:ext>
                  </a:extLst>
                </p:cNvPr>
                <p:cNvSpPr/>
                <p:nvPr/>
              </p:nvSpPr>
              <p:spPr>
                <a:xfrm>
                  <a:off x="5283185" y="1805903"/>
                  <a:ext cx="312906" cy="369332"/>
                </a:xfrm>
                <a:prstGeom prst="rect">
                  <a:avLst/>
                </a:prstGeom>
              </p:spPr>
              <p:txBody>
                <a:bodyPr wrap="none">
                  <a:spAutoFit/>
                </a:bodyPr>
                <a:lstStyle/>
                <a:p>
                  <a:r>
                    <a:rPr lang="en-US"/>
                    <a:t>1</a:t>
                  </a:r>
                </a:p>
              </p:txBody>
            </p:sp>
          </p:grpSp>
        </p:grpSp>
        <mc:AlternateContent xmlns:mc="http://schemas.openxmlformats.org/markup-compatibility/2006">
          <mc:Choice xmlns:a14="http://schemas.microsoft.com/office/drawing/2010/main" Requires="a14">
            <p:sp>
              <p:nvSpPr>
                <p:cNvPr id="26" name="Rectangle 25">
                  <a:extLst>
                    <a:ext uri="{FF2B5EF4-FFF2-40B4-BE49-F238E27FC236}">
                      <a16:creationId xmlns:a16="http://schemas.microsoft.com/office/drawing/2014/main" id="{11E297BE-BB9F-B5C9-7F92-8F619109AAB6}"/>
                    </a:ext>
                  </a:extLst>
                </p:cNvPr>
                <p:cNvSpPr/>
                <p:nvPr/>
              </p:nvSpPr>
              <p:spPr>
                <a:xfrm>
                  <a:off x="4452199" y="674121"/>
                  <a:ext cx="1559594"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b="0" i="1" smtClean="0">
                                <a:solidFill>
                                  <a:schemeClr val="bg2">
                                    <a:lumMod val="10000"/>
                                  </a:schemeClr>
                                </a:solidFill>
                                <a:latin typeface="Cambria Math" panose="02040503050406030204" pitchFamily="18" charset="0"/>
                              </a:rPr>
                            </m:ctrlPr>
                          </m:sSubPr>
                          <m:e>
                            <m:r>
                              <a:rPr lang="en-US" b="0" i="1" smtClean="0">
                                <a:solidFill>
                                  <a:schemeClr val="bg2">
                                    <a:lumMod val="10000"/>
                                  </a:schemeClr>
                                </a:solidFill>
                                <a:latin typeface="Cambria Math" panose="02040503050406030204" pitchFamily="18" charset="0"/>
                              </a:rPr>
                              <m:t>𝑑𝑉</m:t>
                            </m:r>
                          </m:e>
                          <m:sub>
                            <m:r>
                              <a:rPr lang="en-US" b="0" i="1" smtClean="0">
                                <a:solidFill>
                                  <a:schemeClr val="bg2">
                                    <a:lumMod val="10000"/>
                                  </a:schemeClr>
                                </a:solidFill>
                                <a:latin typeface="Cambria Math" panose="02040503050406030204" pitchFamily="18" charset="0"/>
                              </a:rPr>
                              <m:t>𝑧</m:t>
                            </m:r>
                            <m:r>
                              <a:rPr lang="en-US" b="0" i="1" smtClean="0">
                                <a:solidFill>
                                  <a:schemeClr val="bg2">
                                    <a:lumMod val="10000"/>
                                  </a:schemeClr>
                                </a:solidFill>
                                <a:latin typeface="Cambria Math" panose="02040503050406030204" pitchFamily="18" charset="0"/>
                              </a:rPr>
                              <m:t>=0</m:t>
                            </m:r>
                          </m:sub>
                        </m:sSub>
                        <m:r>
                          <a:rPr lang="en-US" b="0" i="1" smtClean="0">
                            <a:solidFill>
                              <a:schemeClr val="bg2">
                                <a:lumMod val="10000"/>
                              </a:schemeClr>
                            </a:solidFill>
                            <a:latin typeface="Cambria Math" panose="02040503050406030204" pitchFamily="18" charset="0"/>
                          </a:rPr>
                          <m:t>=+1</m:t>
                        </m:r>
                        <m:r>
                          <a:rPr lang="en-US" b="0" i="1" smtClean="0">
                            <a:solidFill>
                              <a:schemeClr val="bg2">
                                <a:lumMod val="10000"/>
                              </a:schemeClr>
                            </a:solidFill>
                            <a:latin typeface="Cambria Math" panose="02040503050406030204" pitchFamily="18" charset="0"/>
                          </a:rPr>
                          <m:t>𝑉</m:t>
                        </m:r>
                      </m:oMath>
                    </m:oMathPara>
                  </a14:m>
                  <a:endParaRPr lang="en-US" b="0" i="1">
                    <a:solidFill>
                      <a:schemeClr val="bg2">
                        <a:lumMod val="10000"/>
                      </a:schemeClr>
                    </a:solidFill>
                    <a:latin typeface="Cambria Math" panose="02040503050406030204" pitchFamily="18" charset="0"/>
                  </a:endParaRPr>
                </a:p>
              </p:txBody>
            </p:sp>
          </mc:Choice>
          <mc:Fallback>
            <p:sp>
              <p:nvSpPr>
                <p:cNvPr id="26" name="Rectangle 25">
                  <a:extLst>
                    <a:ext uri="{FF2B5EF4-FFF2-40B4-BE49-F238E27FC236}">
                      <a16:creationId xmlns:a16="http://schemas.microsoft.com/office/drawing/2014/main" id="{11E297BE-BB9F-B5C9-7F92-8F619109AAB6}"/>
                    </a:ext>
                  </a:extLst>
                </p:cNvPr>
                <p:cNvSpPr>
                  <a:spLocks noRot="1" noChangeAspect="1" noMove="1" noResize="1" noEditPoints="1" noAdjustHandles="1" noChangeArrowheads="1" noChangeShapeType="1" noTextEdit="1"/>
                </p:cNvSpPr>
                <p:nvPr/>
              </p:nvSpPr>
              <p:spPr>
                <a:xfrm>
                  <a:off x="4452199" y="674121"/>
                  <a:ext cx="1559594" cy="369332"/>
                </a:xfrm>
                <a:prstGeom prst="rect">
                  <a:avLst/>
                </a:prstGeom>
                <a:blipFill>
                  <a:blip r:embed="rId5"/>
                  <a:stretch>
                    <a:fillRect/>
                  </a:stretch>
                </a:blipFill>
              </p:spPr>
              <p:txBody>
                <a:bodyPr/>
                <a:lstStyle/>
                <a:p>
                  <a:r>
                    <a:rPr lang="en-US">
                      <a:noFill/>
                    </a:rPr>
                    <a:t> </a:t>
                  </a:r>
                </a:p>
              </p:txBody>
            </p:sp>
          </mc:Fallback>
        </mc:AlternateContent>
      </p:grpSp>
      <p:grpSp>
        <p:nvGrpSpPr>
          <p:cNvPr id="33" name="Group 32">
            <a:extLst>
              <a:ext uri="{FF2B5EF4-FFF2-40B4-BE49-F238E27FC236}">
                <a16:creationId xmlns:a16="http://schemas.microsoft.com/office/drawing/2014/main" id="{611D42E4-821B-20A1-013B-AC8A58FE9CC5}"/>
              </a:ext>
            </a:extLst>
          </p:cNvPr>
          <p:cNvGrpSpPr/>
          <p:nvPr/>
        </p:nvGrpSpPr>
        <p:grpSpPr>
          <a:xfrm>
            <a:off x="1512033" y="2813290"/>
            <a:ext cx="1854205" cy="469907"/>
            <a:chOff x="4938592" y="1187233"/>
            <a:chExt cx="1854205" cy="469907"/>
          </a:xfrm>
        </p:grpSpPr>
        <p:grpSp>
          <p:nvGrpSpPr>
            <p:cNvPr id="34" name="Group 33">
              <a:extLst>
                <a:ext uri="{FF2B5EF4-FFF2-40B4-BE49-F238E27FC236}">
                  <a16:creationId xmlns:a16="http://schemas.microsoft.com/office/drawing/2014/main" id="{08FDF9B4-588E-F0AE-51F5-1204E516F092}"/>
                </a:ext>
              </a:extLst>
            </p:cNvPr>
            <p:cNvGrpSpPr/>
            <p:nvPr/>
          </p:nvGrpSpPr>
          <p:grpSpPr>
            <a:xfrm>
              <a:off x="4938592" y="1232700"/>
              <a:ext cx="467735" cy="424440"/>
              <a:chOff x="4938592" y="1232700"/>
              <a:chExt cx="467735" cy="424440"/>
            </a:xfrm>
          </p:grpSpPr>
          <p:cxnSp>
            <p:nvCxnSpPr>
              <p:cNvPr id="36" name="Curved Connector 35">
                <a:extLst>
                  <a:ext uri="{FF2B5EF4-FFF2-40B4-BE49-F238E27FC236}">
                    <a16:creationId xmlns:a16="http://schemas.microsoft.com/office/drawing/2014/main" id="{6A0B3C24-8CE7-787F-5204-DE8A38ABC231}"/>
                  </a:ext>
                </a:extLst>
              </p:cNvPr>
              <p:cNvCxnSpPr>
                <a:cxnSpLocks/>
                <a:stCxn id="38" idx="0"/>
                <a:endCxn id="35" idx="1"/>
              </p:cNvCxnSpPr>
              <p:nvPr/>
            </p:nvCxnSpPr>
            <p:spPr>
              <a:xfrm rot="5400000" flipH="1" flipV="1">
                <a:off x="5156594" y="1310352"/>
                <a:ext cx="188185" cy="311281"/>
              </a:xfrm>
              <a:prstGeom prst="curvedConnector2">
                <a:avLst/>
              </a:prstGeom>
              <a:ln w="19050">
                <a:solidFill>
                  <a:srgbClr val="FF0000">
                    <a:alpha val="17000"/>
                  </a:srgbClr>
                </a:solidFill>
                <a:tailEnd type="triangle"/>
              </a:ln>
            </p:spPr>
            <p:style>
              <a:lnRef idx="1">
                <a:schemeClr val="accent1"/>
              </a:lnRef>
              <a:fillRef idx="0">
                <a:schemeClr val="accent1"/>
              </a:fillRef>
              <a:effectRef idx="0">
                <a:schemeClr val="accent1"/>
              </a:effectRef>
              <a:fontRef idx="minor">
                <a:schemeClr val="tx1"/>
              </a:fontRef>
            </p:style>
          </p:cxnSp>
          <p:grpSp>
            <p:nvGrpSpPr>
              <p:cNvPr id="37" name="Group 36">
                <a:extLst>
                  <a:ext uri="{FF2B5EF4-FFF2-40B4-BE49-F238E27FC236}">
                    <a16:creationId xmlns:a16="http://schemas.microsoft.com/office/drawing/2014/main" id="{A1ABCC1C-1C32-55B9-E1E6-6C24F7BB499D}"/>
                  </a:ext>
                </a:extLst>
              </p:cNvPr>
              <p:cNvGrpSpPr/>
              <p:nvPr/>
            </p:nvGrpSpPr>
            <p:grpSpPr>
              <a:xfrm>
                <a:off x="4938592" y="1232700"/>
                <a:ext cx="312906" cy="424440"/>
                <a:chOff x="6221205" y="1300207"/>
                <a:chExt cx="312906" cy="424440"/>
              </a:xfrm>
            </p:grpSpPr>
            <p:sp>
              <p:nvSpPr>
                <p:cNvPr id="38" name="Oval 37">
                  <a:extLst>
                    <a:ext uri="{FF2B5EF4-FFF2-40B4-BE49-F238E27FC236}">
                      <a16:creationId xmlns:a16="http://schemas.microsoft.com/office/drawing/2014/main" id="{506D659B-3FB0-2245-1858-45E005344189}"/>
                    </a:ext>
                  </a:extLst>
                </p:cNvPr>
                <p:cNvSpPr/>
                <p:nvPr/>
              </p:nvSpPr>
              <p:spPr>
                <a:xfrm>
                  <a:off x="6328563" y="1627591"/>
                  <a:ext cx="98191" cy="9705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EC77E6D3-D735-025C-66E4-9552F63738F2}"/>
                    </a:ext>
                  </a:extLst>
                </p:cNvPr>
                <p:cNvSpPr/>
                <p:nvPr/>
              </p:nvSpPr>
              <p:spPr>
                <a:xfrm>
                  <a:off x="6221205" y="1300207"/>
                  <a:ext cx="312906" cy="369332"/>
                </a:xfrm>
                <a:prstGeom prst="rect">
                  <a:avLst/>
                </a:prstGeom>
              </p:spPr>
              <p:txBody>
                <a:bodyPr wrap="none">
                  <a:spAutoFit/>
                </a:bodyPr>
                <a:lstStyle/>
                <a:p>
                  <a:r>
                    <a:rPr lang="en-US"/>
                    <a:t>2</a:t>
                  </a:r>
                </a:p>
              </p:txBody>
            </p:sp>
          </p:grpSp>
        </p:grpSp>
        <mc:AlternateContent xmlns:mc="http://schemas.openxmlformats.org/markup-compatibility/2006">
          <mc:Choice xmlns:a14="http://schemas.microsoft.com/office/drawing/2010/main" Requires="a14">
            <p:sp>
              <p:nvSpPr>
                <p:cNvPr id="35" name="Rectangle 34">
                  <a:extLst>
                    <a:ext uri="{FF2B5EF4-FFF2-40B4-BE49-F238E27FC236}">
                      <a16:creationId xmlns:a16="http://schemas.microsoft.com/office/drawing/2014/main" id="{3E70C02B-DE7E-1820-F1B1-DF0F73D3BA39}"/>
                    </a:ext>
                  </a:extLst>
                </p:cNvPr>
                <p:cNvSpPr/>
                <p:nvPr/>
              </p:nvSpPr>
              <p:spPr>
                <a:xfrm>
                  <a:off x="5406327" y="1187233"/>
                  <a:ext cx="1386470"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chemeClr val="bg2">
                                    <a:lumMod val="10000"/>
                                  </a:schemeClr>
                                </a:solidFill>
                                <a:latin typeface="Cambria Math" panose="02040503050406030204" pitchFamily="18" charset="0"/>
                              </a:rPr>
                            </m:ctrlPr>
                          </m:sSubPr>
                          <m:e>
                            <m:r>
                              <a:rPr lang="en-US" i="1">
                                <a:solidFill>
                                  <a:schemeClr val="bg2">
                                    <a:lumMod val="10000"/>
                                  </a:schemeClr>
                                </a:solidFill>
                                <a:latin typeface="Cambria Math" panose="02040503050406030204" pitchFamily="18" charset="0"/>
                              </a:rPr>
                              <m:t>𝑑𝑉</m:t>
                            </m:r>
                          </m:e>
                          <m:sub>
                            <m:r>
                              <a:rPr lang="en-US" i="1">
                                <a:solidFill>
                                  <a:schemeClr val="bg2">
                                    <a:lumMod val="10000"/>
                                  </a:schemeClr>
                                </a:solidFill>
                                <a:latin typeface="Cambria Math" panose="02040503050406030204" pitchFamily="18" charset="0"/>
                              </a:rPr>
                              <m:t>𝑧</m:t>
                            </m:r>
                            <m:r>
                              <a:rPr lang="en-US" i="1">
                                <a:solidFill>
                                  <a:schemeClr val="bg2">
                                    <a:lumMod val="10000"/>
                                  </a:schemeClr>
                                </a:solidFill>
                                <a:latin typeface="Cambria Math" panose="02040503050406030204" pitchFamily="18" charset="0"/>
                              </a:rPr>
                              <m:t>=5</m:t>
                            </m:r>
                          </m:sub>
                        </m:sSub>
                        <m:r>
                          <a:rPr lang="en-US" i="1">
                            <a:solidFill>
                              <a:schemeClr val="bg2">
                                <a:lumMod val="10000"/>
                              </a:schemeClr>
                            </a:solidFill>
                            <a:latin typeface="Cambria Math" panose="02040503050406030204" pitchFamily="18" charset="0"/>
                          </a:rPr>
                          <m:t>=</m:t>
                        </m:r>
                        <m:r>
                          <a:rPr lang="en-US" b="0" i="1" smtClean="0">
                            <a:solidFill>
                              <a:schemeClr val="bg2">
                                <a:lumMod val="10000"/>
                              </a:schemeClr>
                            </a:solidFill>
                            <a:latin typeface="Cambria Math" panose="02040503050406030204" pitchFamily="18" charset="0"/>
                          </a:rPr>
                          <m:t>0</m:t>
                        </m:r>
                        <m:r>
                          <a:rPr lang="en-US" b="0" i="1" smtClean="0">
                            <a:solidFill>
                              <a:schemeClr val="bg2">
                                <a:lumMod val="10000"/>
                              </a:schemeClr>
                            </a:solidFill>
                            <a:latin typeface="Cambria Math" panose="02040503050406030204" pitchFamily="18" charset="0"/>
                          </a:rPr>
                          <m:t>𝑉</m:t>
                        </m:r>
                      </m:oMath>
                    </m:oMathPara>
                  </a14:m>
                  <a:endParaRPr lang="en-US" b="0" i="1">
                    <a:solidFill>
                      <a:schemeClr val="bg2">
                        <a:lumMod val="10000"/>
                      </a:schemeClr>
                    </a:solidFill>
                    <a:latin typeface="Cambria Math" panose="02040503050406030204" pitchFamily="18" charset="0"/>
                  </a:endParaRPr>
                </a:p>
              </p:txBody>
            </p:sp>
          </mc:Choice>
          <mc:Fallback>
            <p:sp>
              <p:nvSpPr>
                <p:cNvPr id="35" name="Rectangle 34">
                  <a:extLst>
                    <a:ext uri="{FF2B5EF4-FFF2-40B4-BE49-F238E27FC236}">
                      <a16:creationId xmlns:a16="http://schemas.microsoft.com/office/drawing/2014/main" id="{3E70C02B-DE7E-1820-F1B1-DF0F73D3BA39}"/>
                    </a:ext>
                  </a:extLst>
                </p:cNvPr>
                <p:cNvSpPr>
                  <a:spLocks noRot="1" noChangeAspect="1" noMove="1" noResize="1" noEditPoints="1" noAdjustHandles="1" noChangeArrowheads="1" noChangeShapeType="1" noTextEdit="1"/>
                </p:cNvSpPr>
                <p:nvPr/>
              </p:nvSpPr>
              <p:spPr>
                <a:xfrm>
                  <a:off x="5406327" y="1187233"/>
                  <a:ext cx="1386470" cy="369332"/>
                </a:xfrm>
                <a:prstGeom prst="rect">
                  <a:avLst/>
                </a:prstGeom>
                <a:blipFill>
                  <a:blip r:embed="rId6"/>
                  <a:stretch>
                    <a:fillRect/>
                  </a:stretch>
                </a:blipFill>
              </p:spPr>
              <p:txBody>
                <a:bodyPr/>
                <a:lstStyle/>
                <a:p>
                  <a:r>
                    <a:rPr lang="en-US">
                      <a:noFill/>
                    </a:rPr>
                    <a:t> </a:t>
                  </a:r>
                </a:p>
              </p:txBody>
            </p:sp>
          </mc:Fallback>
        </mc:AlternateContent>
      </p:grpSp>
      <p:grpSp>
        <p:nvGrpSpPr>
          <p:cNvPr id="40" name="Group 39">
            <a:extLst>
              <a:ext uri="{FF2B5EF4-FFF2-40B4-BE49-F238E27FC236}">
                <a16:creationId xmlns:a16="http://schemas.microsoft.com/office/drawing/2014/main" id="{ACD9E5AA-43C8-8186-A8E2-17423467B32D}"/>
              </a:ext>
            </a:extLst>
          </p:cNvPr>
          <p:cNvGrpSpPr/>
          <p:nvPr/>
        </p:nvGrpSpPr>
        <p:grpSpPr>
          <a:xfrm>
            <a:off x="2477292" y="3279727"/>
            <a:ext cx="2119094" cy="477887"/>
            <a:chOff x="5892514" y="1680122"/>
            <a:chExt cx="2119094" cy="477887"/>
          </a:xfrm>
        </p:grpSpPr>
        <p:grpSp>
          <p:nvGrpSpPr>
            <p:cNvPr id="41" name="Group 40">
              <a:extLst>
                <a:ext uri="{FF2B5EF4-FFF2-40B4-BE49-F238E27FC236}">
                  <a16:creationId xmlns:a16="http://schemas.microsoft.com/office/drawing/2014/main" id="{2FF99388-22A8-A259-2D1F-310A77F34BA8}"/>
                </a:ext>
              </a:extLst>
            </p:cNvPr>
            <p:cNvGrpSpPr/>
            <p:nvPr/>
          </p:nvGrpSpPr>
          <p:grpSpPr>
            <a:xfrm>
              <a:off x="5892514" y="1740149"/>
              <a:ext cx="448894" cy="417860"/>
              <a:chOff x="5892514" y="1740149"/>
              <a:chExt cx="448894" cy="417860"/>
            </a:xfrm>
          </p:grpSpPr>
          <p:cxnSp>
            <p:nvCxnSpPr>
              <p:cNvPr id="43" name="Curved Connector 42">
                <a:extLst>
                  <a:ext uri="{FF2B5EF4-FFF2-40B4-BE49-F238E27FC236}">
                    <a16:creationId xmlns:a16="http://schemas.microsoft.com/office/drawing/2014/main" id="{E5980198-9B28-3946-831A-CF445C802F5F}"/>
                  </a:ext>
                </a:extLst>
              </p:cNvPr>
              <p:cNvCxnSpPr>
                <a:cxnSpLocks/>
                <a:stCxn id="45" idx="0"/>
                <a:endCxn id="42" idx="1"/>
              </p:cNvCxnSpPr>
              <p:nvPr/>
            </p:nvCxnSpPr>
            <p:spPr>
              <a:xfrm rot="5400000" flipH="1" flipV="1">
                <a:off x="6093599" y="1813145"/>
                <a:ext cx="196165" cy="299452"/>
              </a:xfrm>
              <a:prstGeom prst="curvedConnector2">
                <a:avLst/>
              </a:prstGeom>
              <a:ln w="19050">
                <a:solidFill>
                  <a:srgbClr val="FF0000">
                    <a:alpha val="17000"/>
                  </a:srgbClr>
                </a:solidFill>
                <a:tailEnd type="triangle"/>
              </a:ln>
            </p:spPr>
            <p:style>
              <a:lnRef idx="1">
                <a:schemeClr val="accent1"/>
              </a:lnRef>
              <a:fillRef idx="0">
                <a:schemeClr val="accent1"/>
              </a:fillRef>
              <a:effectRef idx="0">
                <a:schemeClr val="accent1"/>
              </a:effectRef>
              <a:fontRef idx="minor">
                <a:schemeClr val="tx1"/>
              </a:fontRef>
            </p:style>
          </p:cxnSp>
          <p:grpSp>
            <p:nvGrpSpPr>
              <p:cNvPr id="44" name="Group 43">
                <a:extLst>
                  <a:ext uri="{FF2B5EF4-FFF2-40B4-BE49-F238E27FC236}">
                    <a16:creationId xmlns:a16="http://schemas.microsoft.com/office/drawing/2014/main" id="{D7C3C589-C8A6-36A1-6ED7-49DB2CFACE12}"/>
                  </a:ext>
                </a:extLst>
              </p:cNvPr>
              <p:cNvGrpSpPr/>
              <p:nvPr/>
            </p:nvGrpSpPr>
            <p:grpSpPr>
              <a:xfrm>
                <a:off x="5892514" y="1740149"/>
                <a:ext cx="312906" cy="417860"/>
                <a:chOff x="7175127" y="795063"/>
                <a:chExt cx="312906" cy="417860"/>
              </a:xfrm>
            </p:grpSpPr>
            <p:sp>
              <p:nvSpPr>
                <p:cNvPr id="45" name="Oval 44">
                  <a:extLst>
                    <a:ext uri="{FF2B5EF4-FFF2-40B4-BE49-F238E27FC236}">
                      <a16:creationId xmlns:a16="http://schemas.microsoft.com/office/drawing/2014/main" id="{4E11F044-7847-2074-D49F-DD120368642D}"/>
                    </a:ext>
                  </a:extLst>
                </p:cNvPr>
                <p:cNvSpPr/>
                <p:nvPr/>
              </p:nvSpPr>
              <p:spPr>
                <a:xfrm>
                  <a:off x="7275472" y="1115867"/>
                  <a:ext cx="98191" cy="9705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58E80EA1-4143-5D9B-C72B-B36C63DE86E1}"/>
                    </a:ext>
                  </a:extLst>
                </p:cNvPr>
                <p:cNvSpPr/>
                <p:nvPr/>
              </p:nvSpPr>
              <p:spPr>
                <a:xfrm>
                  <a:off x="7175127" y="795063"/>
                  <a:ext cx="312906" cy="369332"/>
                </a:xfrm>
                <a:prstGeom prst="rect">
                  <a:avLst/>
                </a:prstGeom>
              </p:spPr>
              <p:txBody>
                <a:bodyPr wrap="none">
                  <a:spAutoFit/>
                </a:bodyPr>
                <a:lstStyle/>
                <a:p>
                  <a:r>
                    <a:rPr lang="en-US"/>
                    <a:t>3</a:t>
                  </a:r>
                </a:p>
              </p:txBody>
            </p:sp>
          </p:grpSp>
        </p:grpSp>
        <mc:AlternateContent xmlns:mc="http://schemas.openxmlformats.org/markup-compatibility/2006">
          <mc:Choice xmlns:a14="http://schemas.microsoft.com/office/drawing/2010/main" Requires="a14">
            <p:sp>
              <p:nvSpPr>
                <p:cNvPr id="42" name="Rectangle 41">
                  <a:extLst>
                    <a:ext uri="{FF2B5EF4-FFF2-40B4-BE49-F238E27FC236}">
                      <a16:creationId xmlns:a16="http://schemas.microsoft.com/office/drawing/2014/main" id="{7FF7ADA1-C6F9-92D1-C5BD-94266FF1AC67}"/>
                    </a:ext>
                  </a:extLst>
                </p:cNvPr>
                <p:cNvSpPr/>
                <p:nvPr/>
              </p:nvSpPr>
              <p:spPr>
                <a:xfrm>
                  <a:off x="6341407" y="1680122"/>
                  <a:ext cx="1670201"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a:solidFill>
                                  <a:schemeClr val="bg2">
                                    <a:lumMod val="10000"/>
                                  </a:schemeClr>
                                </a:solidFill>
                                <a:latin typeface="Cambria Math" panose="02040503050406030204" pitchFamily="18" charset="0"/>
                              </a:rPr>
                            </m:ctrlPr>
                          </m:sSubPr>
                          <m:e>
                            <m:r>
                              <a:rPr lang="en-US" i="1">
                                <a:solidFill>
                                  <a:schemeClr val="bg2">
                                    <a:lumMod val="10000"/>
                                  </a:schemeClr>
                                </a:solidFill>
                                <a:latin typeface="Cambria Math" panose="02040503050406030204" pitchFamily="18" charset="0"/>
                              </a:rPr>
                              <m:t>𝑑𝑉</m:t>
                            </m:r>
                          </m:e>
                          <m:sub>
                            <m:r>
                              <a:rPr lang="en-US" i="1">
                                <a:solidFill>
                                  <a:schemeClr val="bg2">
                                    <a:lumMod val="10000"/>
                                  </a:schemeClr>
                                </a:solidFill>
                                <a:latin typeface="Cambria Math" panose="02040503050406030204" pitchFamily="18" charset="0"/>
                              </a:rPr>
                              <m:t>𝑧</m:t>
                            </m:r>
                            <m:r>
                              <a:rPr lang="en-US" i="1">
                                <a:solidFill>
                                  <a:schemeClr val="bg2">
                                    <a:lumMod val="10000"/>
                                  </a:schemeClr>
                                </a:solidFill>
                                <a:latin typeface="Cambria Math" panose="02040503050406030204" pitchFamily="18" charset="0"/>
                              </a:rPr>
                              <m:t>=10</m:t>
                            </m:r>
                          </m:sub>
                        </m:sSub>
                        <m:r>
                          <a:rPr lang="en-US" i="1">
                            <a:solidFill>
                              <a:schemeClr val="bg2">
                                <a:lumMod val="10000"/>
                              </a:schemeClr>
                            </a:solidFill>
                            <a:latin typeface="Cambria Math" panose="02040503050406030204" pitchFamily="18" charset="0"/>
                          </a:rPr>
                          <m:t>=</m:t>
                        </m:r>
                        <m:r>
                          <a:rPr lang="en-US" b="0" i="1" smtClean="0">
                            <a:solidFill>
                              <a:schemeClr val="bg2">
                                <a:lumMod val="10000"/>
                              </a:schemeClr>
                            </a:solidFill>
                            <a:latin typeface="Cambria Math" panose="02040503050406030204" pitchFamily="18" charset="0"/>
                          </a:rPr>
                          <m:t>−</m:t>
                        </m:r>
                        <m:r>
                          <a:rPr lang="en-US" i="1">
                            <a:solidFill>
                              <a:schemeClr val="bg2">
                                <a:lumMod val="10000"/>
                              </a:schemeClr>
                            </a:solidFill>
                            <a:latin typeface="Cambria Math" panose="02040503050406030204" pitchFamily="18" charset="0"/>
                          </a:rPr>
                          <m:t>1</m:t>
                        </m:r>
                        <m:r>
                          <a:rPr lang="en-US" i="1">
                            <a:solidFill>
                              <a:schemeClr val="bg2">
                                <a:lumMod val="10000"/>
                              </a:schemeClr>
                            </a:solidFill>
                            <a:latin typeface="Cambria Math" panose="02040503050406030204" pitchFamily="18" charset="0"/>
                          </a:rPr>
                          <m:t>𝑉</m:t>
                        </m:r>
                      </m:oMath>
                    </m:oMathPara>
                  </a14:m>
                  <a:endParaRPr lang="en-US" i="1"/>
                </a:p>
              </p:txBody>
            </p:sp>
          </mc:Choice>
          <mc:Fallback>
            <p:sp>
              <p:nvSpPr>
                <p:cNvPr id="42" name="Rectangle 41">
                  <a:extLst>
                    <a:ext uri="{FF2B5EF4-FFF2-40B4-BE49-F238E27FC236}">
                      <a16:creationId xmlns:a16="http://schemas.microsoft.com/office/drawing/2014/main" id="{7FF7ADA1-C6F9-92D1-C5BD-94266FF1AC67}"/>
                    </a:ext>
                  </a:extLst>
                </p:cNvPr>
                <p:cNvSpPr>
                  <a:spLocks noRot="1" noChangeAspect="1" noMove="1" noResize="1" noEditPoints="1" noAdjustHandles="1" noChangeArrowheads="1" noChangeShapeType="1" noTextEdit="1"/>
                </p:cNvSpPr>
                <p:nvPr/>
              </p:nvSpPr>
              <p:spPr>
                <a:xfrm>
                  <a:off x="6341407" y="1680122"/>
                  <a:ext cx="1670201" cy="369332"/>
                </a:xfrm>
                <a:prstGeom prst="rect">
                  <a:avLst/>
                </a:prstGeom>
                <a:blipFill>
                  <a:blip r:embed="rId7"/>
                  <a:stretch>
                    <a:fillRect/>
                  </a:stretch>
                </a:blipFill>
              </p:spPr>
              <p:txBody>
                <a:bodyPr/>
                <a:lstStyle/>
                <a:p>
                  <a:r>
                    <a:rPr lang="en-US">
                      <a:noFill/>
                    </a:rPr>
                    <a:t> </a:t>
                  </a:r>
                </a:p>
              </p:txBody>
            </p:sp>
          </mc:Fallback>
        </mc:AlternateContent>
      </p:grpSp>
      <p:grpSp>
        <p:nvGrpSpPr>
          <p:cNvPr id="47" name="Group 46">
            <a:extLst>
              <a:ext uri="{FF2B5EF4-FFF2-40B4-BE49-F238E27FC236}">
                <a16:creationId xmlns:a16="http://schemas.microsoft.com/office/drawing/2014/main" id="{F9A11B5F-2ABF-504F-2250-A3825603F3A7}"/>
              </a:ext>
            </a:extLst>
          </p:cNvPr>
          <p:cNvGrpSpPr/>
          <p:nvPr/>
        </p:nvGrpSpPr>
        <p:grpSpPr>
          <a:xfrm>
            <a:off x="1374696" y="2525722"/>
            <a:ext cx="3151525" cy="1782409"/>
            <a:chOff x="0" y="2521367"/>
            <a:chExt cx="3151525" cy="1782409"/>
          </a:xfrm>
        </p:grpSpPr>
        <p:cxnSp>
          <p:nvCxnSpPr>
            <p:cNvPr id="48" name="Straight Connector 47">
              <a:extLst>
                <a:ext uri="{FF2B5EF4-FFF2-40B4-BE49-F238E27FC236}">
                  <a16:creationId xmlns:a16="http://schemas.microsoft.com/office/drawing/2014/main" id="{76934721-6603-D62F-1FA7-EC6F195AA29B}"/>
                </a:ext>
              </a:extLst>
            </p:cNvPr>
            <p:cNvCxnSpPr>
              <a:cxnSpLocks/>
            </p:cNvCxnSpPr>
            <p:nvPr/>
          </p:nvCxnSpPr>
          <p:spPr>
            <a:xfrm flipH="1">
              <a:off x="630693" y="2786091"/>
              <a:ext cx="216883" cy="0"/>
            </a:xfrm>
            <a:prstGeom prst="line">
              <a:avLst/>
            </a:prstGeom>
            <a:ln w="28575">
              <a:headEnd type="none" w="lg" len="sm"/>
              <a:tailEnd type="none"/>
            </a:ln>
          </p:spPr>
          <p:style>
            <a:lnRef idx="1">
              <a:schemeClr val="accent1"/>
            </a:lnRef>
            <a:fillRef idx="0">
              <a:schemeClr val="accent1"/>
            </a:fillRef>
            <a:effectRef idx="0">
              <a:schemeClr val="accent1"/>
            </a:effectRef>
            <a:fontRef idx="minor">
              <a:schemeClr val="tx1"/>
            </a:fontRef>
          </p:style>
        </p:cxnSp>
        <p:grpSp>
          <p:nvGrpSpPr>
            <p:cNvPr id="49" name="Group 48">
              <a:extLst>
                <a:ext uri="{FF2B5EF4-FFF2-40B4-BE49-F238E27FC236}">
                  <a16:creationId xmlns:a16="http://schemas.microsoft.com/office/drawing/2014/main" id="{80FD32D4-C642-F20F-0375-55888616D010}"/>
                </a:ext>
              </a:extLst>
            </p:cNvPr>
            <p:cNvGrpSpPr/>
            <p:nvPr/>
          </p:nvGrpSpPr>
          <p:grpSpPr>
            <a:xfrm>
              <a:off x="0" y="2521367"/>
              <a:ext cx="3151525" cy="1782409"/>
              <a:chOff x="0" y="2521367"/>
              <a:chExt cx="3151525" cy="1782409"/>
            </a:xfrm>
          </p:grpSpPr>
          <p:cxnSp>
            <p:nvCxnSpPr>
              <p:cNvPr id="50" name="Straight Connector 49">
                <a:extLst>
                  <a:ext uri="{FF2B5EF4-FFF2-40B4-BE49-F238E27FC236}">
                    <a16:creationId xmlns:a16="http://schemas.microsoft.com/office/drawing/2014/main" id="{CEF51AE4-9F9B-3A34-3F7A-E94CF4568345}"/>
                  </a:ext>
                </a:extLst>
              </p:cNvPr>
              <p:cNvCxnSpPr>
                <a:cxnSpLocks/>
              </p:cNvCxnSpPr>
              <p:nvPr/>
            </p:nvCxnSpPr>
            <p:spPr>
              <a:xfrm flipH="1">
                <a:off x="2512917" y="3710421"/>
                <a:ext cx="228080" cy="0"/>
              </a:xfrm>
              <a:prstGeom prst="line">
                <a:avLst/>
              </a:prstGeom>
              <a:ln w="28575">
                <a:headEnd type="none" w="lg" len="sm"/>
                <a:tailEnd type="none"/>
              </a:ln>
            </p:spPr>
            <p:style>
              <a:lnRef idx="1">
                <a:schemeClr val="accent1"/>
              </a:lnRef>
              <a:fillRef idx="0">
                <a:schemeClr val="accent1"/>
              </a:fillRef>
              <a:effectRef idx="0">
                <a:schemeClr val="accent1"/>
              </a:effectRef>
              <a:fontRef idx="minor">
                <a:schemeClr val="tx1"/>
              </a:fontRef>
            </p:style>
          </p:cxnSp>
          <p:grpSp>
            <p:nvGrpSpPr>
              <p:cNvPr id="51" name="Group 50">
                <a:extLst>
                  <a:ext uri="{FF2B5EF4-FFF2-40B4-BE49-F238E27FC236}">
                    <a16:creationId xmlns:a16="http://schemas.microsoft.com/office/drawing/2014/main" id="{38CAC79C-2CCB-B6F1-FEE2-C2CE028ABFA5}"/>
                  </a:ext>
                </a:extLst>
              </p:cNvPr>
              <p:cNvGrpSpPr/>
              <p:nvPr/>
            </p:nvGrpSpPr>
            <p:grpSpPr>
              <a:xfrm>
                <a:off x="0" y="2521367"/>
                <a:ext cx="3151525" cy="1782409"/>
                <a:chOff x="4709172" y="1027485"/>
                <a:chExt cx="3151525" cy="1782409"/>
              </a:xfrm>
            </p:grpSpPr>
            <p:grpSp>
              <p:nvGrpSpPr>
                <p:cNvPr id="52" name="Group 51">
                  <a:extLst>
                    <a:ext uri="{FF2B5EF4-FFF2-40B4-BE49-F238E27FC236}">
                      <a16:creationId xmlns:a16="http://schemas.microsoft.com/office/drawing/2014/main" id="{7A87E425-EF88-0811-E1CE-7BBD1BD23B67}"/>
                    </a:ext>
                  </a:extLst>
                </p:cNvPr>
                <p:cNvGrpSpPr/>
                <p:nvPr/>
              </p:nvGrpSpPr>
              <p:grpSpPr>
                <a:xfrm>
                  <a:off x="5044686" y="1027485"/>
                  <a:ext cx="2816011" cy="1485133"/>
                  <a:chOff x="5044686" y="1027485"/>
                  <a:chExt cx="2816011" cy="1485133"/>
                </a:xfrm>
              </p:grpSpPr>
              <p:grpSp>
                <p:nvGrpSpPr>
                  <p:cNvPr id="55" name="Group 54">
                    <a:extLst>
                      <a:ext uri="{FF2B5EF4-FFF2-40B4-BE49-F238E27FC236}">
                        <a16:creationId xmlns:a16="http://schemas.microsoft.com/office/drawing/2014/main" id="{E2C48CB1-7F16-442B-2AC5-BAFACBD80653}"/>
                      </a:ext>
                    </a:extLst>
                  </p:cNvPr>
                  <p:cNvGrpSpPr/>
                  <p:nvPr/>
                </p:nvGrpSpPr>
                <p:grpSpPr>
                  <a:xfrm>
                    <a:off x="5044686" y="1027485"/>
                    <a:ext cx="2816011" cy="1485133"/>
                    <a:chOff x="484079" y="1065660"/>
                    <a:chExt cx="2816011" cy="1485133"/>
                  </a:xfrm>
                </p:grpSpPr>
                <p:cxnSp>
                  <p:nvCxnSpPr>
                    <p:cNvPr id="57" name="Straight Connector 56">
                      <a:extLst>
                        <a:ext uri="{FF2B5EF4-FFF2-40B4-BE49-F238E27FC236}">
                          <a16:creationId xmlns:a16="http://schemas.microsoft.com/office/drawing/2014/main" id="{AFC36AD5-32DF-F799-1656-19C169B47A45}"/>
                        </a:ext>
                      </a:extLst>
                    </p:cNvPr>
                    <p:cNvCxnSpPr/>
                    <p:nvPr/>
                  </p:nvCxnSpPr>
                  <p:spPr>
                    <a:xfrm>
                      <a:off x="490953" y="1065660"/>
                      <a:ext cx="0" cy="1485133"/>
                    </a:xfrm>
                    <a:prstGeom prst="line">
                      <a:avLst/>
                    </a:prstGeom>
                    <a:ln w="28575">
                      <a:headEnd type="arrow" w="lg" len="sm"/>
                      <a:tailEnd type="none"/>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A371DAAB-84C0-E287-E106-4EDE4A2A1B4A}"/>
                        </a:ext>
                      </a:extLst>
                    </p:cNvPr>
                    <p:cNvCxnSpPr>
                      <a:cxnSpLocks/>
                    </p:cNvCxnSpPr>
                    <p:nvPr/>
                  </p:nvCxnSpPr>
                  <p:spPr>
                    <a:xfrm flipH="1">
                      <a:off x="484079" y="2543918"/>
                      <a:ext cx="2816011" cy="0"/>
                    </a:xfrm>
                    <a:prstGeom prst="line">
                      <a:avLst/>
                    </a:prstGeom>
                    <a:ln w="28575">
                      <a:headEnd type="arrow" w="lg" len="sm"/>
                      <a:tailEnd type="none"/>
                    </a:ln>
                  </p:spPr>
                  <p:style>
                    <a:lnRef idx="1">
                      <a:schemeClr val="accent1"/>
                    </a:lnRef>
                    <a:fillRef idx="0">
                      <a:schemeClr val="accent1"/>
                    </a:fillRef>
                    <a:effectRef idx="0">
                      <a:schemeClr val="accent1"/>
                    </a:effectRef>
                    <a:fontRef idx="minor">
                      <a:schemeClr val="tx1"/>
                    </a:fontRef>
                  </p:style>
                </p:cxnSp>
              </p:grpSp>
              <p:cxnSp>
                <p:nvCxnSpPr>
                  <p:cNvPr id="56" name="Straight Connector 55">
                    <a:extLst>
                      <a:ext uri="{FF2B5EF4-FFF2-40B4-BE49-F238E27FC236}">
                        <a16:creationId xmlns:a16="http://schemas.microsoft.com/office/drawing/2014/main" id="{CB8511C7-933D-85EF-4189-477C65DE2D36}"/>
                      </a:ext>
                    </a:extLst>
                  </p:cNvPr>
                  <p:cNvCxnSpPr>
                    <a:cxnSpLocks/>
                  </p:cNvCxnSpPr>
                  <p:nvPr/>
                </p:nvCxnSpPr>
                <p:spPr>
                  <a:xfrm flipH="1" flipV="1">
                    <a:off x="5548522" y="1291257"/>
                    <a:ext cx="1673566" cy="925282"/>
                  </a:xfrm>
                  <a:prstGeom prst="line">
                    <a:avLst/>
                  </a:prstGeom>
                  <a:ln w="28575">
                    <a:headEnd type="none" w="lg" len="sm"/>
                    <a:tailEnd type="none"/>
                  </a:ln>
                </p:spPr>
                <p:style>
                  <a:lnRef idx="1">
                    <a:schemeClr val="accent1"/>
                  </a:lnRef>
                  <a:fillRef idx="0">
                    <a:schemeClr val="accent1"/>
                  </a:fillRef>
                  <a:effectRef idx="0">
                    <a:schemeClr val="accent1"/>
                  </a:effectRef>
                  <a:fontRef idx="minor">
                    <a:schemeClr val="tx1"/>
                  </a:fontRef>
                </p:style>
              </p:cxnSp>
            </p:grpSp>
            <p:sp>
              <p:nvSpPr>
                <p:cNvPr id="53" name="Rectangle 52">
                  <a:extLst>
                    <a:ext uri="{FF2B5EF4-FFF2-40B4-BE49-F238E27FC236}">
                      <a16:creationId xmlns:a16="http://schemas.microsoft.com/office/drawing/2014/main" id="{3963B5B8-E65E-7A21-1329-7E68CF59C739}"/>
                    </a:ext>
                  </a:extLst>
                </p:cNvPr>
                <p:cNvSpPr/>
                <p:nvPr/>
              </p:nvSpPr>
              <p:spPr>
                <a:xfrm>
                  <a:off x="5964472" y="2502117"/>
                  <a:ext cx="918841" cy="307777"/>
                </a:xfrm>
                <a:prstGeom prst="rect">
                  <a:avLst/>
                </a:prstGeom>
              </p:spPr>
              <p:txBody>
                <a:bodyPr wrap="square">
                  <a:spAutoFit/>
                </a:bodyPr>
                <a:lstStyle/>
                <a:p>
                  <a:pPr algn="ctr"/>
                  <a:r>
                    <a:rPr lang="en-US" sz="1400"/>
                    <a:t>z (Å)</a:t>
                  </a:r>
                </a:p>
              </p:txBody>
            </p:sp>
            <p:sp>
              <p:nvSpPr>
                <p:cNvPr id="54" name="Rectangle 53">
                  <a:extLst>
                    <a:ext uri="{FF2B5EF4-FFF2-40B4-BE49-F238E27FC236}">
                      <a16:creationId xmlns:a16="http://schemas.microsoft.com/office/drawing/2014/main" id="{1008E174-D3DD-1F6C-B2A2-5EDBD38E7C34}"/>
                    </a:ext>
                  </a:extLst>
                </p:cNvPr>
                <p:cNvSpPr/>
                <p:nvPr/>
              </p:nvSpPr>
              <p:spPr>
                <a:xfrm rot="16200000">
                  <a:off x="4403640" y="1603230"/>
                  <a:ext cx="918841" cy="307777"/>
                </a:xfrm>
                <a:prstGeom prst="rect">
                  <a:avLst/>
                </a:prstGeom>
              </p:spPr>
              <p:txBody>
                <a:bodyPr wrap="square">
                  <a:spAutoFit/>
                </a:bodyPr>
                <a:lstStyle/>
                <a:p>
                  <a:pPr algn="ctr"/>
                  <a:r>
                    <a:rPr lang="en-US" sz="1400" err="1"/>
                    <a:t>dV</a:t>
                  </a:r>
                  <a:r>
                    <a:rPr lang="en-US" sz="1400"/>
                    <a:t> (V)</a:t>
                  </a:r>
                </a:p>
              </p:txBody>
            </p:sp>
          </p:grpSp>
        </p:grpSp>
      </p:grpSp>
      <mc:AlternateContent xmlns:mc="http://schemas.openxmlformats.org/markup-compatibility/2006">
        <mc:Choice xmlns:a14="http://schemas.microsoft.com/office/drawing/2010/main" Requires="a14">
          <p:sp>
            <p:nvSpPr>
              <p:cNvPr id="59" name="CaixaDeTexto 90">
                <a:extLst>
                  <a:ext uri="{FF2B5EF4-FFF2-40B4-BE49-F238E27FC236}">
                    <a16:creationId xmlns:a16="http://schemas.microsoft.com/office/drawing/2014/main" id="{765E2C06-4B52-788C-2693-5C36751162B8}"/>
                  </a:ext>
                </a:extLst>
              </p:cNvPr>
              <p:cNvSpPr txBox="1"/>
              <p:nvPr/>
            </p:nvSpPr>
            <p:spPr>
              <a:xfrm>
                <a:off x="7714805" y="1323174"/>
                <a:ext cx="498667" cy="41408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solidFill>
                            <a:srgbClr val="FF0000"/>
                          </a:solidFill>
                          <a:latin typeface="Cambria Math" panose="02040503050406030204" pitchFamily="18" charset="0"/>
                        </a:rPr>
                        <m:t>+ </m:t>
                      </m:r>
                      <m:acc>
                        <m:accPr>
                          <m:chr m:val="⃗"/>
                          <m:ctrlPr>
                            <a:rPr lang="en-US" sz="2400" b="0" i="1" smtClean="0">
                              <a:solidFill>
                                <a:srgbClr val="FF0000"/>
                              </a:solidFill>
                              <a:latin typeface="Cambria Math" panose="02040503050406030204" pitchFamily="18" charset="0"/>
                            </a:rPr>
                          </m:ctrlPr>
                        </m:accPr>
                        <m:e>
                          <m:r>
                            <a:rPr lang="en-US" sz="2400" b="0" i="1" smtClean="0">
                              <a:solidFill>
                                <a:srgbClr val="FF0000"/>
                              </a:solidFill>
                              <a:latin typeface="Cambria Math" panose="02040503050406030204" pitchFamily="18" charset="0"/>
                            </a:rPr>
                            <m:t>𝐸</m:t>
                          </m:r>
                        </m:e>
                      </m:acc>
                    </m:oMath>
                  </m:oMathPara>
                </a14:m>
                <a:endParaRPr lang="pt-ES" sz="2400"/>
              </a:p>
            </p:txBody>
          </p:sp>
        </mc:Choice>
        <mc:Fallback>
          <p:sp>
            <p:nvSpPr>
              <p:cNvPr id="59" name="CaixaDeTexto 90">
                <a:extLst>
                  <a:ext uri="{FF2B5EF4-FFF2-40B4-BE49-F238E27FC236}">
                    <a16:creationId xmlns:a16="http://schemas.microsoft.com/office/drawing/2014/main" id="{765E2C06-4B52-788C-2693-5C36751162B8}"/>
                  </a:ext>
                </a:extLst>
              </p:cNvPr>
              <p:cNvSpPr txBox="1">
                <a:spLocks noRot="1" noChangeAspect="1" noMove="1" noResize="1" noEditPoints="1" noAdjustHandles="1" noChangeArrowheads="1" noChangeShapeType="1" noTextEdit="1"/>
              </p:cNvSpPr>
              <p:nvPr/>
            </p:nvSpPr>
            <p:spPr>
              <a:xfrm>
                <a:off x="7714805" y="1323174"/>
                <a:ext cx="498667" cy="414088"/>
              </a:xfrm>
              <a:prstGeom prst="rect">
                <a:avLst/>
              </a:prstGeom>
              <a:blipFill>
                <a:blip r:embed="rId8"/>
                <a:stretch>
                  <a:fillRect l="-17500" r="-17500" b="-33333"/>
                </a:stretch>
              </a:blipFill>
            </p:spPr>
            <p:txBody>
              <a:bodyPr/>
              <a:lstStyle/>
              <a:p>
                <a:r>
                  <a:rPr lang="en-US">
                    <a:noFill/>
                  </a:rPr>
                  <a:t> </a:t>
                </a:r>
              </a:p>
            </p:txBody>
          </p:sp>
        </mc:Fallback>
      </mc:AlternateContent>
      <p:pic>
        <p:nvPicPr>
          <p:cNvPr id="5" name="Picture 4" descr="A blue and yellow circle with a word&#10;&#10;Description automatically generated">
            <a:extLst>
              <a:ext uri="{FF2B5EF4-FFF2-40B4-BE49-F238E27FC236}">
                <a16:creationId xmlns:a16="http://schemas.microsoft.com/office/drawing/2014/main" id="{0E79F56F-CB12-4786-18BC-453B742EC0A0}"/>
              </a:ext>
            </a:extLst>
          </p:cNvPr>
          <p:cNvPicPr>
            <a:picLocks noChangeAspect="1"/>
          </p:cNvPicPr>
          <p:nvPr/>
        </p:nvPicPr>
        <p:blipFill>
          <a:blip r:embed="rId9"/>
          <a:stretch>
            <a:fillRect/>
          </a:stretch>
        </p:blipFill>
        <p:spPr>
          <a:xfrm>
            <a:off x="26165" y="4032626"/>
            <a:ext cx="1452895" cy="783232"/>
          </a:xfrm>
          <a:prstGeom prst="rect">
            <a:avLst/>
          </a:prstGeom>
        </p:spPr>
      </p:pic>
      <p:sp>
        <p:nvSpPr>
          <p:cNvPr id="7" name="Google Shape;474;p15">
            <a:extLst>
              <a:ext uri="{FF2B5EF4-FFF2-40B4-BE49-F238E27FC236}">
                <a16:creationId xmlns:a16="http://schemas.microsoft.com/office/drawing/2014/main" id="{32BB8CAF-41CC-91B0-E830-C91132EC12DF}"/>
              </a:ext>
            </a:extLst>
          </p:cNvPr>
          <p:cNvSpPr txBox="1">
            <a:spLocks/>
          </p:cNvSpPr>
          <p:nvPr/>
        </p:nvSpPr>
        <p:spPr>
          <a:xfrm>
            <a:off x="53780" y="612513"/>
            <a:ext cx="9002086" cy="401837"/>
          </a:xfrm>
          <a:prstGeom prst="rect">
            <a:avLst/>
          </a:prstGeom>
          <a:effectLst>
            <a:outerShdw blurRad="63500" sx="102000" sy="102000" algn="ctr" rotWithShape="0">
              <a:prstClr val="black">
                <a:alpha val="40000"/>
              </a:prstClr>
            </a:outerShdw>
          </a:effectLst>
        </p:spPr>
        <p:txBody>
          <a:bodyPr spcFirstLastPara="1" vert="horz" wrap="square" lIns="91425" tIns="45700" rIns="91425" bIns="45700" rtlCol="0" anchor="ctr" anchorCtr="0">
            <a:noAutofit/>
          </a:bodyPr>
          <a:lstStyle>
            <a:lvl1pPr algn="l" defTabSz="685800" rtl="0" eaLnBrk="1" latinLnBrk="0" hangingPunct="1">
              <a:lnSpc>
                <a:spcPct val="90000"/>
              </a:lnSpc>
              <a:spcBef>
                <a:spcPct val="0"/>
              </a:spcBef>
              <a:buNone/>
              <a:defRPr sz="3000" b="1" kern="1200" baseline="0">
                <a:solidFill>
                  <a:schemeClr val="tx2"/>
                </a:solidFill>
                <a:latin typeface="+mj-lt"/>
                <a:ea typeface="+mj-ea"/>
                <a:cs typeface="+mj-cs"/>
              </a:defRPr>
            </a:lvl1pPr>
          </a:lstStyle>
          <a:p>
            <a:pPr>
              <a:spcBef>
                <a:spcPts val="0"/>
              </a:spcBef>
            </a:pPr>
            <a:r>
              <a:rPr lang="en-US" sz="2000">
                <a:solidFill>
                  <a:srgbClr val="006EB8"/>
                </a:solidFill>
                <a:effectLst>
                  <a:outerShdw blurRad="50800" dist="38100" dir="10800000" algn="r" rotWithShape="0">
                    <a:prstClr val="black">
                      <a:alpha val="40000"/>
                    </a:prstClr>
                  </a:outerShdw>
                </a:effectLst>
              </a:rPr>
              <a:t>Missing term in the                     energy to couple it with TranSIESTA</a:t>
            </a:r>
            <a:endParaRPr lang="pt-BR"/>
          </a:p>
        </p:txBody>
      </p:sp>
      <p:grpSp>
        <p:nvGrpSpPr>
          <p:cNvPr id="8" name="Agrupar 35">
            <a:extLst>
              <a:ext uri="{FF2B5EF4-FFF2-40B4-BE49-F238E27FC236}">
                <a16:creationId xmlns:a16="http://schemas.microsoft.com/office/drawing/2014/main" id="{395528C4-44BF-E547-7434-95431C97162F}"/>
              </a:ext>
            </a:extLst>
          </p:cNvPr>
          <p:cNvGrpSpPr/>
          <p:nvPr/>
        </p:nvGrpSpPr>
        <p:grpSpPr>
          <a:xfrm>
            <a:off x="2230850" y="631745"/>
            <a:ext cx="550016" cy="317116"/>
            <a:chOff x="546251" y="2256419"/>
            <a:chExt cx="671567" cy="417135"/>
          </a:xfrm>
        </p:grpSpPr>
        <p:sp>
          <p:nvSpPr>
            <p:cNvPr id="10" name="Paralelogramo 36">
              <a:extLst>
                <a:ext uri="{FF2B5EF4-FFF2-40B4-BE49-F238E27FC236}">
                  <a16:creationId xmlns:a16="http://schemas.microsoft.com/office/drawing/2014/main" id="{89C77D5B-ABC2-AB5B-3CE3-37EF0287D274}"/>
                </a:ext>
              </a:extLst>
            </p:cNvPr>
            <p:cNvSpPr/>
            <p:nvPr/>
          </p:nvSpPr>
          <p:spPr>
            <a:xfrm>
              <a:off x="549742" y="2321994"/>
              <a:ext cx="668076" cy="326254"/>
            </a:xfrm>
            <a:prstGeom prst="parallelogram">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sp>
          <p:nvSpPr>
            <p:cNvPr id="12" name="CaixaDeTexto 37">
              <a:extLst>
                <a:ext uri="{FF2B5EF4-FFF2-40B4-BE49-F238E27FC236}">
                  <a16:creationId xmlns:a16="http://schemas.microsoft.com/office/drawing/2014/main" id="{2B6E65B1-09E0-0F33-E6EB-C30C1FB111BA}"/>
                </a:ext>
              </a:extLst>
            </p:cNvPr>
            <p:cNvSpPr txBox="1"/>
            <p:nvPr/>
          </p:nvSpPr>
          <p:spPr>
            <a:xfrm>
              <a:off x="546251" y="2256419"/>
              <a:ext cx="638285" cy="417135"/>
            </a:xfrm>
            <a:prstGeom prst="rect">
              <a:avLst/>
            </a:prstGeom>
            <a:noFill/>
            <a:ln>
              <a:noFill/>
            </a:ln>
          </p:spPr>
          <p:txBody>
            <a:bodyPr vert="horz" wrap="none" lIns="91440" tIns="45720" rIns="91440" bIns="45720" rtlCol="0" anchor="t" anchorCtr="0">
              <a:spAutoFit/>
            </a:bodyPr>
            <a:lstStyle/>
            <a:p>
              <a:pPr algn="l"/>
              <a:r>
                <a:rPr lang="en-US" b="1">
                  <a:solidFill>
                    <a:schemeClr val="bg1"/>
                  </a:solidFill>
                </a:rPr>
                <a:t>QM</a:t>
              </a:r>
            </a:p>
          </p:txBody>
        </p:sp>
      </p:grpSp>
      <p:grpSp>
        <p:nvGrpSpPr>
          <p:cNvPr id="13" name="Agrupar 38">
            <a:extLst>
              <a:ext uri="{FF2B5EF4-FFF2-40B4-BE49-F238E27FC236}">
                <a16:creationId xmlns:a16="http://schemas.microsoft.com/office/drawing/2014/main" id="{5A6CE635-2A9A-D36F-CF06-369B7939BF24}"/>
              </a:ext>
            </a:extLst>
          </p:cNvPr>
          <p:cNvGrpSpPr/>
          <p:nvPr/>
        </p:nvGrpSpPr>
        <p:grpSpPr>
          <a:xfrm>
            <a:off x="2766617" y="631745"/>
            <a:ext cx="547158" cy="317116"/>
            <a:chOff x="1214314" y="2256420"/>
            <a:chExt cx="671580" cy="417134"/>
          </a:xfrm>
        </p:grpSpPr>
        <p:sp>
          <p:nvSpPr>
            <p:cNvPr id="20" name="Paralelogramo 39">
              <a:extLst>
                <a:ext uri="{FF2B5EF4-FFF2-40B4-BE49-F238E27FC236}">
                  <a16:creationId xmlns:a16="http://schemas.microsoft.com/office/drawing/2014/main" id="{72019427-F70A-34DF-95F3-3456790BA439}"/>
                </a:ext>
              </a:extLst>
            </p:cNvPr>
            <p:cNvSpPr/>
            <p:nvPr/>
          </p:nvSpPr>
          <p:spPr>
            <a:xfrm>
              <a:off x="1217818" y="2321993"/>
              <a:ext cx="668076" cy="326254"/>
            </a:xfrm>
            <a:prstGeom prst="parallelogram">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highlight>
                  <a:srgbClr val="FFFF00"/>
                </a:highlight>
              </a:endParaRPr>
            </a:p>
          </p:txBody>
        </p:sp>
        <p:sp>
          <p:nvSpPr>
            <p:cNvPr id="67" name="CaixaDeTexto 40">
              <a:extLst>
                <a:ext uri="{FF2B5EF4-FFF2-40B4-BE49-F238E27FC236}">
                  <a16:creationId xmlns:a16="http://schemas.microsoft.com/office/drawing/2014/main" id="{BD04FA80-C6F3-5945-0DA5-454C80FDDB18}"/>
                </a:ext>
              </a:extLst>
            </p:cNvPr>
            <p:cNvSpPr txBox="1"/>
            <p:nvPr/>
          </p:nvSpPr>
          <p:spPr>
            <a:xfrm>
              <a:off x="1214314" y="2256420"/>
              <a:ext cx="656415" cy="417134"/>
            </a:xfrm>
            <a:prstGeom prst="rect">
              <a:avLst/>
            </a:prstGeom>
            <a:noFill/>
            <a:ln>
              <a:noFill/>
            </a:ln>
          </p:spPr>
          <p:txBody>
            <a:bodyPr vert="horz" wrap="none" lIns="91440" tIns="45720" rIns="91440" bIns="45720" rtlCol="0" anchor="t" anchorCtr="0">
              <a:spAutoFit/>
            </a:bodyPr>
            <a:lstStyle/>
            <a:p>
              <a:pPr algn="l"/>
              <a:r>
                <a:rPr lang="en-US" b="1">
                  <a:solidFill>
                    <a:schemeClr val="bg1"/>
                  </a:solidFill>
                </a:rPr>
                <a:t>MM</a:t>
              </a:r>
            </a:p>
          </p:txBody>
        </p:sp>
      </p:grpSp>
      <mc:AlternateContent xmlns:mc="http://schemas.openxmlformats.org/markup-compatibility/2006">
        <mc:Choice xmlns:a14="http://schemas.microsoft.com/office/drawing/2010/main" Requires="a14">
          <p:sp>
            <p:nvSpPr>
              <p:cNvPr id="69" name="CaixaDeTexto 90">
                <a:extLst>
                  <a:ext uri="{FF2B5EF4-FFF2-40B4-BE49-F238E27FC236}">
                    <a16:creationId xmlns:a16="http://schemas.microsoft.com/office/drawing/2014/main" id="{D860E021-79F8-771C-65F9-00BF1AEEF271}"/>
                  </a:ext>
                </a:extLst>
              </p:cNvPr>
              <p:cNvSpPr txBox="1"/>
              <p:nvPr/>
            </p:nvSpPr>
            <p:spPr>
              <a:xfrm>
                <a:off x="144077" y="1013746"/>
                <a:ext cx="7966425" cy="107580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pt-ES" sz="2400" i="1" smtClean="0">
                              <a:solidFill>
                                <a:srgbClr val="00B050"/>
                              </a:solidFill>
                              <a:latin typeface="Cambria Math" panose="02040503050406030204" pitchFamily="18" charset="0"/>
                            </a:rPr>
                          </m:ctrlPr>
                        </m:sSubPr>
                        <m:e>
                          <m:r>
                            <a:rPr lang="pt-BR" sz="2400" b="0" i="1" smtClean="0">
                              <a:solidFill>
                                <a:schemeClr val="bg2">
                                  <a:lumMod val="10000"/>
                                </a:schemeClr>
                              </a:solidFill>
                              <a:latin typeface="Cambria Math" panose="02040503050406030204" pitchFamily="18" charset="0"/>
                            </a:rPr>
                            <m:t>𝐸</m:t>
                          </m:r>
                        </m:e>
                        <m:sub>
                          <m:r>
                            <a:rPr lang="pt-BR" sz="2400" b="0" i="1" smtClean="0">
                              <a:solidFill>
                                <a:srgbClr val="00B050"/>
                              </a:solidFill>
                              <a:latin typeface="Cambria Math" panose="02040503050406030204" pitchFamily="18" charset="0"/>
                            </a:rPr>
                            <m:t>𝑄𝑀</m:t>
                          </m:r>
                          <m:r>
                            <a:rPr lang="pt-BR" sz="2400" b="0" i="1" smtClean="0">
                              <a:solidFill>
                                <a:schemeClr val="bg2">
                                  <a:lumMod val="10000"/>
                                </a:schemeClr>
                              </a:solidFill>
                              <a:latin typeface="Cambria Math" panose="02040503050406030204" pitchFamily="18" charset="0"/>
                            </a:rPr>
                            <m:t>/</m:t>
                          </m:r>
                          <m:r>
                            <a:rPr lang="pt-BR" sz="2400" b="0" i="1" smtClean="0">
                              <a:solidFill>
                                <a:srgbClr val="FFC000"/>
                              </a:solidFill>
                              <a:latin typeface="Cambria Math" panose="02040503050406030204" pitchFamily="18" charset="0"/>
                            </a:rPr>
                            <m:t>𝑀𝑀</m:t>
                          </m:r>
                        </m:sub>
                      </m:sSub>
                      <m:r>
                        <a:rPr lang="pt-BR" sz="2400" b="0" i="1" smtClean="0">
                          <a:solidFill>
                            <a:schemeClr val="bg2">
                              <a:lumMod val="10000"/>
                            </a:schemeClr>
                          </a:solidFill>
                          <a:latin typeface="Cambria Math" panose="02040503050406030204" pitchFamily="18" charset="0"/>
                        </a:rPr>
                        <m:t>=</m:t>
                      </m:r>
                      <m:nary>
                        <m:naryPr>
                          <m:chr m:val="∑"/>
                          <m:ctrlPr>
                            <a:rPr lang="pt-BR" sz="2400" b="0" i="1" smtClean="0">
                              <a:solidFill>
                                <a:schemeClr val="bg2">
                                  <a:lumMod val="10000"/>
                                </a:schemeClr>
                              </a:solidFill>
                              <a:latin typeface="Cambria Math" panose="02040503050406030204" pitchFamily="18" charset="0"/>
                            </a:rPr>
                          </m:ctrlPr>
                        </m:naryPr>
                        <m:sub>
                          <m:r>
                            <m:rPr>
                              <m:brk m:alnAt="23"/>
                            </m:rPr>
                            <a:rPr lang="pt-BR" sz="2400" b="0" i="1" smtClean="0">
                              <a:solidFill>
                                <a:srgbClr val="FFC000"/>
                              </a:solidFill>
                              <a:latin typeface="Cambria Math" panose="02040503050406030204" pitchFamily="18" charset="0"/>
                            </a:rPr>
                            <m:t>𝑖</m:t>
                          </m:r>
                          <m:r>
                            <a:rPr lang="pt-BR" sz="2400" b="0" i="1" smtClean="0">
                              <a:solidFill>
                                <a:srgbClr val="FFC000"/>
                              </a:solidFill>
                              <a:latin typeface="Cambria Math" panose="02040503050406030204" pitchFamily="18" charset="0"/>
                            </a:rPr>
                            <m:t>=1</m:t>
                          </m:r>
                        </m:sub>
                        <m:sup>
                          <m:r>
                            <a:rPr lang="pt-BR" sz="2400" b="0" i="1" smtClean="0">
                              <a:solidFill>
                                <a:srgbClr val="FFC000"/>
                              </a:solidFill>
                              <a:latin typeface="Cambria Math" panose="02040503050406030204" pitchFamily="18" charset="0"/>
                            </a:rPr>
                            <m:t>𝐶</m:t>
                          </m:r>
                        </m:sup>
                        <m:e>
                          <m:sSub>
                            <m:sSubPr>
                              <m:ctrlPr>
                                <a:rPr lang="pt-BR" sz="2400" b="0" i="1" smtClean="0">
                                  <a:solidFill>
                                    <a:srgbClr val="FFC000"/>
                                  </a:solidFill>
                                  <a:latin typeface="Cambria Math" panose="02040503050406030204" pitchFamily="18" charset="0"/>
                                </a:rPr>
                              </m:ctrlPr>
                            </m:sSubPr>
                            <m:e>
                              <m:r>
                                <a:rPr lang="pt-BR" sz="2400" b="0" i="1" smtClean="0">
                                  <a:solidFill>
                                    <a:srgbClr val="FFC000"/>
                                  </a:solidFill>
                                  <a:latin typeface="Cambria Math" panose="02040503050406030204" pitchFamily="18" charset="0"/>
                                </a:rPr>
                                <m:t>𝑞</m:t>
                              </m:r>
                            </m:e>
                            <m:sub>
                              <m:r>
                                <a:rPr lang="pt-BR" sz="2400" b="0" i="1" smtClean="0">
                                  <a:solidFill>
                                    <a:srgbClr val="FFC000"/>
                                  </a:solidFill>
                                  <a:latin typeface="Cambria Math" panose="02040503050406030204" pitchFamily="18" charset="0"/>
                                </a:rPr>
                                <m:t>𝑖</m:t>
                              </m:r>
                            </m:sub>
                          </m:sSub>
                          <m:nary>
                            <m:naryPr>
                              <m:limLoc m:val="undOvr"/>
                              <m:subHide m:val="on"/>
                              <m:supHide m:val="on"/>
                              <m:ctrlPr>
                                <a:rPr lang="pt-BR" sz="2400" b="0" i="1" smtClean="0">
                                  <a:solidFill>
                                    <a:schemeClr val="bg2">
                                      <a:lumMod val="10000"/>
                                    </a:schemeClr>
                                  </a:solidFill>
                                  <a:latin typeface="Cambria Math" panose="02040503050406030204" pitchFamily="18" charset="0"/>
                                </a:rPr>
                              </m:ctrlPr>
                            </m:naryPr>
                            <m:sub/>
                            <m:sup/>
                            <m:e>
                              <m:f>
                                <m:fPr>
                                  <m:ctrlPr>
                                    <a:rPr lang="pt-BR" sz="2400" b="0" i="1" smtClean="0">
                                      <a:solidFill>
                                        <a:schemeClr val="bg2">
                                          <a:lumMod val="10000"/>
                                        </a:schemeClr>
                                      </a:solidFill>
                                      <a:latin typeface="Cambria Math" panose="02040503050406030204" pitchFamily="18" charset="0"/>
                                    </a:rPr>
                                  </m:ctrlPr>
                                </m:fPr>
                                <m:num>
                                  <m:r>
                                    <a:rPr lang="pt-BR" sz="2400" b="0" i="1" smtClean="0">
                                      <a:solidFill>
                                        <a:srgbClr val="00B050"/>
                                      </a:solidFill>
                                      <a:latin typeface="Cambria Math" panose="02040503050406030204" pitchFamily="18" charset="0"/>
                                      <a:ea typeface="Cambria Math" panose="02040503050406030204" pitchFamily="18" charset="0"/>
                                    </a:rPr>
                                    <m:t>𝜌</m:t>
                                  </m:r>
                                  <m:r>
                                    <a:rPr lang="pt-BR" sz="2400" b="0" i="1" smtClean="0">
                                      <a:solidFill>
                                        <a:srgbClr val="00B050"/>
                                      </a:solidFill>
                                      <a:latin typeface="Cambria Math" panose="02040503050406030204" pitchFamily="18" charset="0"/>
                                      <a:ea typeface="Cambria Math" panose="02040503050406030204" pitchFamily="18" charset="0"/>
                                    </a:rPr>
                                    <m:t>(</m:t>
                                  </m:r>
                                  <m:r>
                                    <a:rPr lang="pt-BR" sz="2400" b="0" i="1" smtClean="0">
                                      <a:solidFill>
                                        <a:srgbClr val="00B050"/>
                                      </a:solidFill>
                                      <a:latin typeface="Cambria Math" panose="02040503050406030204" pitchFamily="18" charset="0"/>
                                      <a:ea typeface="Cambria Math" panose="02040503050406030204" pitchFamily="18" charset="0"/>
                                    </a:rPr>
                                    <m:t>𝑟</m:t>
                                  </m:r>
                                  <m:r>
                                    <a:rPr lang="pt-BR" sz="2400" b="0" i="1" smtClean="0">
                                      <a:solidFill>
                                        <a:srgbClr val="00B050"/>
                                      </a:solidFill>
                                      <a:latin typeface="Cambria Math" panose="02040503050406030204" pitchFamily="18" charset="0"/>
                                      <a:ea typeface="Cambria Math" panose="02040503050406030204" pitchFamily="18" charset="0"/>
                                    </a:rPr>
                                    <m:t>)</m:t>
                                  </m:r>
                                </m:num>
                                <m:den>
                                  <m:d>
                                    <m:dPr>
                                      <m:begChr m:val="|"/>
                                      <m:endChr m:val="|"/>
                                      <m:ctrlPr>
                                        <a:rPr lang="pt-BR" sz="2400" b="0" i="1" smtClean="0">
                                          <a:solidFill>
                                            <a:schemeClr val="bg2">
                                              <a:lumMod val="10000"/>
                                            </a:schemeClr>
                                          </a:solidFill>
                                          <a:latin typeface="Cambria Math" panose="02040503050406030204" pitchFamily="18" charset="0"/>
                                        </a:rPr>
                                      </m:ctrlPr>
                                    </m:dPr>
                                    <m:e>
                                      <m:r>
                                        <a:rPr lang="pt-BR" sz="2400" b="0" i="1" smtClean="0">
                                          <a:solidFill>
                                            <a:schemeClr val="bg2">
                                              <a:lumMod val="10000"/>
                                            </a:schemeClr>
                                          </a:solidFill>
                                          <a:latin typeface="Cambria Math" panose="02040503050406030204" pitchFamily="18" charset="0"/>
                                        </a:rPr>
                                        <m:t>𝑟</m:t>
                                      </m:r>
                                      <m:r>
                                        <a:rPr lang="pt-BR" sz="2400" b="0" i="1" smtClean="0">
                                          <a:solidFill>
                                            <a:schemeClr val="bg2">
                                              <a:lumMod val="10000"/>
                                            </a:schemeClr>
                                          </a:solidFill>
                                          <a:latin typeface="Cambria Math" panose="02040503050406030204" pitchFamily="18" charset="0"/>
                                        </a:rPr>
                                        <m:t>−</m:t>
                                      </m:r>
                                      <m:sSub>
                                        <m:sSubPr>
                                          <m:ctrlPr>
                                            <a:rPr lang="pt-BR" sz="2400" b="0" i="1" smtClean="0">
                                              <a:solidFill>
                                                <a:srgbClr val="FFC000"/>
                                              </a:solidFill>
                                              <a:latin typeface="Cambria Math" panose="02040503050406030204" pitchFamily="18" charset="0"/>
                                            </a:rPr>
                                          </m:ctrlPr>
                                        </m:sSubPr>
                                        <m:e>
                                          <m:r>
                                            <a:rPr lang="pt-BR" sz="2400" b="0" i="1" smtClean="0">
                                              <a:solidFill>
                                                <a:srgbClr val="FFC000"/>
                                              </a:solidFill>
                                              <a:latin typeface="Cambria Math" panose="02040503050406030204" pitchFamily="18" charset="0"/>
                                              <a:ea typeface="Cambria Math" panose="02040503050406030204" pitchFamily="18" charset="0"/>
                                            </a:rPr>
                                            <m:t>𝜏</m:t>
                                          </m:r>
                                        </m:e>
                                        <m:sub>
                                          <m:r>
                                            <a:rPr lang="pt-BR" sz="2400" b="0" i="1" smtClean="0">
                                              <a:solidFill>
                                                <a:srgbClr val="FFC000"/>
                                              </a:solidFill>
                                              <a:latin typeface="Cambria Math" panose="02040503050406030204" pitchFamily="18" charset="0"/>
                                            </a:rPr>
                                            <m:t>𝑖</m:t>
                                          </m:r>
                                        </m:sub>
                                      </m:sSub>
                                    </m:e>
                                  </m:d>
                                </m:den>
                              </m:f>
                              <m:r>
                                <a:rPr lang="pt-BR" sz="2400" b="0" i="1" smtClean="0">
                                  <a:solidFill>
                                    <a:schemeClr val="bg2">
                                      <a:lumMod val="10000"/>
                                    </a:schemeClr>
                                  </a:solidFill>
                                  <a:latin typeface="Cambria Math" panose="02040503050406030204" pitchFamily="18" charset="0"/>
                                </a:rPr>
                                <m:t>𝑑𝑟</m:t>
                              </m:r>
                              <m:r>
                                <a:rPr lang="pt-BR" sz="2400" b="0" i="1" smtClean="0">
                                  <a:solidFill>
                                    <a:schemeClr val="bg2">
                                      <a:lumMod val="10000"/>
                                    </a:schemeClr>
                                  </a:solidFill>
                                  <a:latin typeface="Cambria Math" panose="02040503050406030204" pitchFamily="18" charset="0"/>
                                </a:rPr>
                                <m:t>+</m:t>
                              </m:r>
                            </m:e>
                          </m:nary>
                        </m:e>
                      </m:nary>
                      <m:nary>
                        <m:naryPr>
                          <m:chr m:val="∑"/>
                          <m:ctrlPr>
                            <a:rPr lang="pt-BR" sz="2400" i="1">
                              <a:solidFill>
                                <a:schemeClr val="bg2">
                                  <a:lumMod val="10000"/>
                                </a:schemeClr>
                              </a:solidFill>
                              <a:latin typeface="Cambria Math" panose="02040503050406030204" pitchFamily="18" charset="0"/>
                            </a:rPr>
                          </m:ctrlPr>
                        </m:naryPr>
                        <m:sub>
                          <m:r>
                            <m:rPr>
                              <m:brk m:alnAt="23"/>
                            </m:rPr>
                            <a:rPr lang="pt-BR" sz="2400" i="1" smtClean="0">
                              <a:solidFill>
                                <a:srgbClr val="FFC000"/>
                              </a:solidFill>
                              <a:latin typeface="Cambria Math" panose="02040503050406030204" pitchFamily="18" charset="0"/>
                            </a:rPr>
                            <m:t>𝑖</m:t>
                          </m:r>
                          <m:r>
                            <a:rPr lang="pt-BR" sz="2400" i="1">
                              <a:solidFill>
                                <a:srgbClr val="FFC000"/>
                              </a:solidFill>
                              <a:latin typeface="Cambria Math" panose="02040503050406030204" pitchFamily="18" charset="0"/>
                            </a:rPr>
                            <m:t>=1</m:t>
                          </m:r>
                        </m:sub>
                        <m:sup>
                          <m:r>
                            <a:rPr lang="pt-BR" sz="2400" i="1" smtClean="0">
                              <a:solidFill>
                                <a:srgbClr val="FFC000"/>
                              </a:solidFill>
                              <a:latin typeface="Cambria Math" panose="02040503050406030204" pitchFamily="18" charset="0"/>
                            </a:rPr>
                            <m:t>𝐶</m:t>
                          </m:r>
                        </m:sup>
                        <m:e>
                          <m:nary>
                            <m:naryPr>
                              <m:chr m:val="∑"/>
                              <m:ctrlPr>
                                <a:rPr lang="pt-BR" sz="2400" i="1">
                                  <a:solidFill>
                                    <a:schemeClr val="bg2">
                                      <a:lumMod val="10000"/>
                                    </a:schemeClr>
                                  </a:solidFill>
                                  <a:latin typeface="Cambria Math" panose="02040503050406030204" pitchFamily="18" charset="0"/>
                                </a:rPr>
                              </m:ctrlPr>
                            </m:naryPr>
                            <m:sub>
                              <m:r>
                                <a:rPr lang="pt-BR" sz="2400" i="1" smtClean="0">
                                  <a:solidFill>
                                    <a:srgbClr val="00B050"/>
                                  </a:solidFill>
                                  <a:latin typeface="Cambria Math" panose="02040503050406030204" pitchFamily="18" charset="0"/>
                                  <a:ea typeface="Cambria Math" panose="02040503050406030204" pitchFamily="18" charset="0"/>
                                </a:rPr>
                                <m:t>𝛼</m:t>
                              </m:r>
                              <m:r>
                                <a:rPr lang="pt-BR" sz="2400" i="1">
                                  <a:solidFill>
                                    <a:srgbClr val="00B050"/>
                                  </a:solidFill>
                                  <a:latin typeface="Cambria Math" panose="02040503050406030204" pitchFamily="18" charset="0"/>
                                </a:rPr>
                                <m:t>=1</m:t>
                              </m:r>
                            </m:sub>
                            <m:sup>
                              <m:r>
                                <a:rPr lang="pt-BR" sz="2400" b="0" i="1" smtClean="0">
                                  <a:solidFill>
                                    <a:srgbClr val="00B050"/>
                                  </a:solidFill>
                                  <a:latin typeface="Cambria Math" panose="02040503050406030204" pitchFamily="18" charset="0"/>
                                </a:rPr>
                                <m:t>𝐴</m:t>
                              </m:r>
                            </m:sup>
                            <m:e>
                              <m:f>
                                <m:fPr>
                                  <m:ctrlPr>
                                    <a:rPr lang="pt-BR" sz="2400" i="1">
                                      <a:solidFill>
                                        <a:schemeClr val="bg2">
                                          <a:lumMod val="10000"/>
                                        </a:schemeClr>
                                      </a:solidFill>
                                      <a:latin typeface="Cambria Math" panose="02040503050406030204" pitchFamily="18" charset="0"/>
                                    </a:rPr>
                                  </m:ctrlPr>
                                </m:fPr>
                                <m:num>
                                  <m:sSub>
                                    <m:sSubPr>
                                      <m:ctrlPr>
                                        <a:rPr lang="pt-BR" sz="2400" i="1" smtClean="0">
                                          <a:solidFill>
                                            <a:srgbClr val="FFC000"/>
                                          </a:solidFill>
                                          <a:latin typeface="Cambria Math" panose="02040503050406030204" pitchFamily="18" charset="0"/>
                                        </a:rPr>
                                      </m:ctrlPr>
                                    </m:sSubPr>
                                    <m:e>
                                      <m:r>
                                        <a:rPr lang="pt-BR" sz="2400" b="0" i="1" smtClean="0">
                                          <a:solidFill>
                                            <a:srgbClr val="FFC000"/>
                                          </a:solidFill>
                                          <a:latin typeface="Cambria Math" panose="02040503050406030204" pitchFamily="18" charset="0"/>
                                        </a:rPr>
                                        <m:t>𝑞</m:t>
                                      </m:r>
                                    </m:e>
                                    <m:sub>
                                      <m:r>
                                        <a:rPr lang="pt-BR" sz="2400" b="0" i="1" smtClean="0">
                                          <a:solidFill>
                                            <a:srgbClr val="FFC000"/>
                                          </a:solidFill>
                                          <a:latin typeface="Cambria Math" panose="02040503050406030204" pitchFamily="18" charset="0"/>
                                        </a:rPr>
                                        <m:t>𝑖</m:t>
                                      </m:r>
                                    </m:sub>
                                  </m:sSub>
                                  <m:sSub>
                                    <m:sSubPr>
                                      <m:ctrlPr>
                                        <a:rPr lang="pt-BR" sz="2400" i="1" smtClean="0">
                                          <a:solidFill>
                                            <a:srgbClr val="00B050"/>
                                          </a:solidFill>
                                          <a:latin typeface="Cambria Math" panose="02040503050406030204" pitchFamily="18" charset="0"/>
                                        </a:rPr>
                                      </m:ctrlPr>
                                    </m:sSubPr>
                                    <m:e>
                                      <m:r>
                                        <a:rPr lang="pt-BR" sz="2400" b="0" i="1" smtClean="0">
                                          <a:solidFill>
                                            <a:srgbClr val="00B050"/>
                                          </a:solidFill>
                                          <a:latin typeface="Cambria Math" panose="02040503050406030204" pitchFamily="18" charset="0"/>
                                        </a:rPr>
                                        <m:t>𝑍</m:t>
                                      </m:r>
                                    </m:e>
                                    <m:sub>
                                      <m:r>
                                        <a:rPr lang="pt-BR" sz="2400" i="1" smtClean="0">
                                          <a:solidFill>
                                            <a:srgbClr val="00B050"/>
                                          </a:solidFill>
                                          <a:latin typeface="Cambria Math" panose="02040503050406030204" pitchFamily="18" charset="0"/>
                                          <a:ea typeface="Cambria Math" panose="02040503050406030204" pitchFamily="18" charset="0"/>
                                        </a:rPr>
                                        <m:t>𝛼</m:t>
                                      </m:r>
                                    </m:sub>
                                  </m:sSub>
                                </m:num>
                                <m:den>
                                  <m:d>
                                    <m:dPr>
                                      <m:begChr m:val="|"/>
                                      <m:endChr m:val="|"/>
                                      <m:ctrlPr>
                                        <a:rPr lang="pt-BR" sz="2400" i="1">
                                          <a:solidFill>
                                            <a:schemeClr val="bg2">
                                              <a:lumMod val="10000"/>
                                            </a:schemeClr>
                                          </a:solidFill>
                                          <a:latin typeface="Cambria Math" panose="02040503050406030204" pitchFamily="18" charset="0"/>
                                        </a:rPr>
                                      </m:ctrlPr>
                                    </m:dPr>
                                    <m:e>
                                      <m:sSub>
                                        <m:sSubPr>
                                          <m:ctrlPr>
                                            <a:rPr lang="pt-BR" sz="2400" i="1" smtClean="0">
                                              <a:solidFill>
                                                <a:srgbClr val="00B050"/>
                                              </a:solidFill>
                                              <a:latin typeface="Cambria Math" panose="02040503050406030204" pitchFamily="18" charset="0"/>
                                            </a:rPr>
                                          </m:ctrlPr>
                                        </m:sSubPr>
                                        <m:e>
                                          <m:r>
                                            <a:rPr lang="pt-BR" sz="2400" b="0" i="1" smtClean="0">
                                              <a:solidFill>
                                                <a:srgbClr val="00B050"/>
                                              </a:solidFill>
                                              <a:latin typeface="Cambria Math" panose="02040503050406030204" pitchFamily="18" charset="0"/>
                                            </a:rPr>
                                            <m:t>𝑅</m:t>
                                          </m:r>
                                        </m:e>
                                        <m:sub>
                                          <m:r>
                                            <a:rPr lang="pt-BR" sz="2400" i="1" smtClean="0">
                                              <a:solidFill>
                                                <a:srgbClr val="00B050"/>
                                              </a:solidFill>
                                              <a:latin typeface="Cambria Math" panose="02040503050406030204" pitchFamily="18" charset="0"/>
                                              <a:ea typeface="Cambria Math" panose="02040503050406030204" pitchFamily="18" charset="0"/>
                                            </a:rPr>
                                            <m:t>𝛼</m:t>
                                          </m:r>
                                        </m:sub>
                                      </m:sSub>
                                      <m:r>
                                        <a:rPr lang="pt-BR" sz="2400" i="1">
                                          <a:solidFill>
                                            <a:schemeClr val="bg2">
                                              <a:lumMod val="10000"/>
                                            </a:schemeClr>
                                          </a:solidFill>
                                          <a:latin typeface="Cambria Math" panose="02040503050406030204" pitchFamily="18" charset="0"/>
                                        </a:rPr>
                                        <m:t>−</m:t>
                                      </m:r>
                                      <m:sSub>
                                        <m:sSubPr>
                                          <m:ctrlPr>
                                            <a:rPr lang="pt-BR" sz="2400" i="1" smtClean="0">
                                              <a:solidFill>
                                                <a:srgbClr val="FFC000"/>
                                              </a:solidFill>
                                              <a:latin typeface="Cambria Math" panose="02040503050406030204" pitchFamily="18" charset="0"/>
                                            </a:rPr>
                                          </m:ctrlPr>
                                        </m:sSubPr>
                                        <m:e>
                                          <m:r>
                                            <a:rPr lang="pt-BR" sz="2400" i="1">
                                              <a:solidFill>
                                                <a:srgbClr val="FFC000"/>
                                              </a:solidFill>
                                              <a:latin typeface="Cambria Math" panose="02040503050406030204" pitchFamily="18" charset="0"/>
                                              <a:ea typeface="Cambria Math" panose="02040503050406030204" pitchFamily="18" charset="0"/>
                                            </a:rPr>
                                            <m:t>𝜏</m:t>
                                          </m:r>
                                        </m:e>
                                        <m:sub>
                                          <m:r>
                                            <a:rPr lang="pt-BR" sz="2400" i="1">
                                              <a:solidFill>
                                                <a:srgbClr val="FFC000"/>
                                              </a:solidFill>
                                              <a:latin typeface="Cambria Math" panose="02040503050406030204" pitchFamily="18" charset="0"/>
                                            </a:rPr>
                                            <m:t>𝑖</m:t>
                                          </m:r>
                                        </m:sub>
                                      </m:sSub>
                                    </m:e>
                                  </m:d>
                                </m:den>
                              </m:f>
                            </m:e>
                          </m:nary>
                          <m:r>
                            <a:rPr lang="pt-BR" sz="2400" b="0" i="1" smtClean="0">
                              <a:solidFill>
                                <a:schemeClr val="bg2">
                                  <a:lumMod val="10000"/>
                                </a:schemeClr>
                              </a:solidFill>
                              <a:latin typeface="Cambria Math" panose="02040503050406030204" pitchFamily="18" charset="0"/>
                            </a:rPr>
                            <m:t>+</m:t>
                          </m:r>
                          <m:sSup>
                            <m:sSupPr>
                              <m:ctrlPr>
                                <a:rPr lang="pt-BR" sz="2400" b="0" i="1" smtClean="0">
                                  <a:solidFill>
                                    <a:schemeClr val="bg2">
                                      <a:lumMod val="10000"/>
                                    </a:schemeClr>
                                  </a:solidFill>
                                  <a:latin typeface="Cambria Math" panose="02040503050406030204" pitchFamily="18" charset="0"/>
                                </a:rPr>
                              </m:ctrlPr>
                            </m:sSupPr>
                            <m:e>
                              <m:r>
                                <a:rPr lang="pt-BR" sz="2400" b="0" i="1" smtClean="0">
                                  <a:solidFill>
                                    <a:schemeClr val="bg2">
                                      <a:lumMod val="10000"/>
                                    </a:schemeClr>
                                  </a:solidFill>
                                  <a:latin typeface="Cambria Math" panose="02040503050406030204" pitchFamily="18" charset="0"/>
                                </a:rPr>
                                <m:t>𝐸</m:t>
                              </m:r>
                            </m:e>
                            <m:sup>
                              <m:r>
                                <a:rPr lang="pt-BR" sz="2400" b="0" i="1" smtClean="0">
                                  <a:solidFill>
                                    <a:schemeClr val="bg2">
                                      <a:lumMod val="10000"/>
                                    </a:schemeClr>
                                  </a:solidFill>
                                  <a:latin typeface="Cambria Math" panose="02040503050406030204" pitchFamily="18" charset="0"/>
                                </a:rPr>
                                <m:t>𝐿𝐽</m:t>
                              </m:r>
                            </m:sup>
                          </m:sSup>
                        </m:e>
                      </m:nary>
                    </m:oMath>
                  </m:oMathPara>
                </a14:m>
                <a:endParaRPr lang="pt-ES" sz="2400"/>
              </a:p>
            </p:txBody>
          </p:sp>
        </mc:Choice>
        <mc:Fallback>
          <p:sp>
            <p:nvSpPr>
              <p:cNvPr id="69" name="CaixaDeTexto 90">
                <a:extLst>
                  <a:ext uri="{FF2B5EF4-FFF2-40B4-BE49-F238E27FC236}">
                    <a16:creationId xmlns:a16="http://schemas.microsoft.com/office/drawing/2014/main" id="{D860E021-79F8-771C-65F9-00BF1AEEF271}"/>
                  </a:ext>
                </a:extLst>
              </p:cNvPr>
              <p:cNvSpPr txBox="1">
                <a:spLocks noRot="1" noChangeAspect="1" noMove="1" noResize="1" noEditPoints="1" noAdjustHandles="1" noChangeArrowheads="1" noChangeShapeType="1" noTextEdit="1"/>
              </p:cNvSpPr>
              <p:nvPr/>
            </p:nvSpPr>
            <p:spPr>
              <a:xfrm>
                <a:off x="144077" y="1013746"/>
                <a:ext cx="7966425" cy="1075807"/>
              </a:xfrm>
              <a:prstGeom prst="rect">
                <a:avLst/>
              </a:prstGeom>
              <a:blipFill>
                <a:blip r:embed="rId10"/>
                <a:stretch>
                  <a:fillRect t="-131395" b="-194186"/>
                </a:stretch>
              </a:blipFill>
            </p:spPr>
            <p:txBody>
              <a:bodyPr/>
              <a:lstStyle/>
              <a:p>
                <a:r>
                  <a:rPr lang="en-US">
                    <a:noFill/>
                  </a:rPr>
                  <a:t> </a:t>
                </a:r>
              </a:p>
            </p:txBody>
          </p:sp>
        </mc:Fallback>
      </mc:AlternateContent>
      <p:sp>
        <p:nvSpPr>
          <p:cNvPr id="70" name="Título 1">
            <a:extLst>
              <a:ext uri="{FF2B5EF4-FFF2-40B4-BE49-F238E27FC236}">
                <a16:creationId xmlns:a16="http://schemas.microsoft.com/office/drawing/2014/main" id="{125310FD-9ACF-0D3B-084A-B289C7DE415F}"/>
              </a:ext>
            </a:extLst>
          </p:cNvPr>
          <p:cNvSpPr txBox="1">
            <a:spLocks/>
          </p:cNvSpPr>
          <p:nvPr/>
        </p:nvSpPr>
        <p:spPr>
          <a:xfrm>
            <a:off x="53780" y="56068"/>
            <a:ext cx="6679302" cy="519632"/>
          </a:xfrm>
          <a:prstGeom prst="rect">
            <a:avLst/>
          </a:prstGeom>
          <a:effectLst>
            <a:outerShdw blurRad="50800" dist="38100" dir="13500000" algn="br" rotWithShape="0">
              <a:prstClr val="black">
                <a:alpha val="40000"/>
              </a:prstClr>
            </a:outerShdw>
          </a:effectLst>
        </p:spPr>
        <p:txBody>
          <a:bodyPr vert="horz" lIns="91440" tIns="45720" rIns="91440" bIns="45720" rtlCol="0" anchor="t" anchorCtr="0">
            <a:noAutofit/>
          </a:bodyPr>
          <a:lstStyle>
            <a:lvl1pPr algn="l" defTabSz="685800" rtl="0" eaLnBrk="1" latinLnBrk="0" hangingPunct="1">
              <a:lnSpc>
                <a:spcPct val="90000"/>
              </a:lnSpc>
              <a:spcBef>
                <a:spcPct val="0"/>
              </a:spcBef>
              <a:buNone/>
              <a:defRPr sz="3000" b="1" kern="1200" baseline="0">
                <a:solidFill>
                  <a:schemeClr val="tx2"/>
                </a:solidFill>
                <a:latin typeface="+mj-lt"/>
                <a:ea typeface="+mj-ea"/>
                <a:cs typeface="+mj-cs"/>
              </a:defRPr>
            </a:lvl1pPr>
          </a:lstStyle>
          <a:p>
            <a:r>
              <a:rPr lang="en-US">
                <a:solidFill>
                  <a:schemeClr val="bg1"/>
                </a:solidFill>
                <a:effectLst>
                  <a:outerShdw blurRad="50800" dist="38100" dir="10800000" algn="r" rotWithShape="0">
                    <a:prstClr val="black">
                      <a:alpha val="40000"/>
                    </a:prstClr>
                  </a:outerShdw>
                </a:effectLst>
              </a:rPr>
              <a:t>Details about the implementation</a:t>
            </a:r>
            <a:endParaRPr lang="pt-BR">
              <a:solidFill>
                <a:schemeClr val="bg1"/>
              </a:solidFill>
            </a:endParaRPr>
          </a:p>
        </p:txBody>
      </p:sp>
      <p:grpSp>
        <p:nvGrpSpPr>
          <p:cNvPr id="11" name="Group 10">
            <a:extLst>
              <a:ext uri="{FF2B5EF4-FFF2-40B4-BE49-F238E27FC236}">
                <a16:creationId xmlns:a16="http://schemas.microsoft.com/office/drawing/2014/main" id="{9ECC651A-AE09-72FF-8F75-92F251DD9213}"/>
              </a:ext>
            </a:extLst>
          </p:cNvPr>
          <p:cNvGrpSpPr/>
          <p:nvPr/>
        </p:nvGrpSpPr>
        <p:grpSpPr>
          <a:xfrm>
            <a:off x="-264827" y="4831744"/>
            <a:ext cx="9414845" cy="372633"/>
            <a:chOff x="-264827" y="4831744"/>
            <a:chExt cx="9414845" cy="372633"/>
          </a:xfrm>
        </p:grpSpPr>
        <p:sp>
          <p:nvSpPr>
            <p:cNvPr id="14" name="Rectangle 13">
              <a:extLst>
                <a:ext uri="{FF2B5EF4-FFF2-40B4-BE49-F238E27FC236}">
                  <a16:creationId xmlns:a16="http://schemas.microsoft.com/office/drawing/2014/main" id="{53D2B26D-ADCB-FF83-636B-51454793CD88}"/>
                </a:ext>
              </a:extLst>
            </p:cNvPr>
            <p:cNvSpPr/>
            <p:nvPr/>
          </p:nvSpPr>
          <p:spPr>
            <a:xfrm>
              <a:off x="-6018" y="4884791"/>
              <a:ext cx="9156036" cy="274578"/>
            </a:xfrm>
            <a:prstGeom prst="rect">
              <a:avLst/>
            </a:prstGeom>
            <a:solidFill>
              <a:srgbClr val="276E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Espaço Reservado para Número de Slide 4">
              <a:extLst>
                <a:ext uri="{FF2B5EF4-FFF2-40B4-BE49-F238E27FC236}">
                  <a16:creationId xmlns:a16="http://schemas.microsoft.com/office/drawing/2014/main" id="{A177758B-C8BD-1ED3-575B-9AA9FB4CDCF2}"/>
                </a:ext>
              </a:extLst>
            </p:cNvPr>
            <p:cNvSpPr txBox="1">
              <a:spLocks/>
            </p:cNvSpPr>
            <p:nvPr/>
          </p:nvSpPr>
          <p:spPr>
            <a:xfrm>
              <a:off x="8646533" y="4831744"/>
              <a:ext cx="452465" cy="372633"/>
            </a:xfrm>
            <a:prstGeom prst="rect">
              <a:avLst/>
            </a:prstGeom>
            <a:effectLst>
              <a:outerShdw blurRad="50800" dist="38100" dir="10800000" algn="r" rotWithShape="0">
                <a:prstClr val="black">
                  <a:alpha val="40000"/>
                </a:prstClr>
              </a:outerShdw>
            </a:effectLst>
          </p:spPr>
          <p:txBody>
            <a:bodyPr vert="horz" lIns="91440" tIns="45720" rIns="91440" bIns="45720" rtlCol="0" anchor="ctr"/>
            <a:lstStyle>
              <a:defPPr>
                <a:defRPr lang="en-US"/>
              </a:defPPr>
              <a:lvl1pPr marL="0" algn="l"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1496E9E6-392B-B64A-85D6-1354B0EA1A88}" type="slidenum">
                <a:rPr lang="en-US" sz="1800" b="1" dirty="0" smtClean="0">
                  <a:solidFill>
                    <a:schemeClr val="bg1"/>
                  </a:solidFill>
                  <a:latin typeface="Barlow" pitchFamily="2" charset="77"/>
                </a:rPr>
                <a:pPr algn="ctr"/>
                <a:t>11</a:t>
              </a:fld>
              <a:endParaRPr lang="en-US" sz="1800" b="1">
                <a:solidFill>
                  <a:schemeClr val="bg1"/>
                </a:solidFill>
                <a:latin typeface="Barlow" pitchFamily="2" charset="77"/>
              </a:endParaRPr>
            </a:p>
          </p:txBody>
        </p:sp>
        <p:sp>
          <p:nvSpPr>
            <p:cNvPr id="19" name="Espaço Reservado para Conteúdo 2">
              <a:hlinkClick r:id="" action="ppaction://hlinkshowjump?jump=nextslide"/>
              <a:extLst>
                <a:ext uri="{FF2B5EF4-FFF2-40B4-BE49-F238E27FC236}">
                  <a16:creationId xmlns:a16="http://schemas.microsoft.com/office/drawing/2014/main" id="{BF2C27B8-C659-055F-37CF-90C2301A11A1}"/>
                </a:ext>
              </a:extLst>
            </p:cNvPr>
            <p:cNvSpPr txBox="1">
              <a:spLocks/>
            </p:cNvSpPr>
            <p:nvPr/>
          </p:nvSpPr>
          <p:spPr>
            <a:xfrm>
              <a:off x="6733082" y="4879074"/>
              <a:ext cx="2057400" cy="225189"/>
            </a:xfrm>
            <a:prstGeom prst="rect">
              <a:avLst/>
            </a:prstGeom>
            <a:effectLst>
              <a:outerShdw blurRad="50800" dist="38100" dir="10800000" algn="r" rotWithShape="0">
                <a:prstClr val="black">
                  <a:alpha val="40000"/>
                </a:prstClr>
              </a:outerShdw>
            </a:effectLst>
          </p:spPr>
          <p:txBody>
            <a:bodyPr vert="horz" lIns="91440" tIns="45720" rIns="91440" bIns="45720" rtlCol="0" anchor="t" anchorCtr="0">
              <a:noAutofit/>
            </a:bodyPr>
            <a:lstStyle>
              <a:lvl1pPr marL="0" indent="0" algn="l" defTabSz="685800" rtl="0" eaLnBrk="1" latinLnBrk="0" hangingPunct="1">
                <a:lnSpc>
                  <a:spcPct val="100000"/>
                </a:lnSpc>
                <a:spcBef>
                  <a:spcPts val="750"/>
                </a:spcBef>
                <a:spcAft>
                  <a:spcPts val="500"/>
                </a:spcAft>
                <a:buFont typeface="Arial" panose="020B0604020202020204" pitchFamily="34" charset="0"/>
                <a:buNone/>
                <a:defRPr sz="1800" kern="1200" baseline="0">
                  <a:solidFill>
                    <a:schemeClr val="tx1"/>
                  </a:solidFill>
                  <a:latin typeface="+mn-lt"/>
                  <a:ea typeface="+mn-ea"/>
                  <a:cs typeface="+mn-cs"/>
                </a:defRPr>
              </a:lvl1pPr>
              <a:lvl2pPr marL="177800" indent="-177800" algn="l" defTabSz="685800" rtl="0" eaLnBrk="1" latinLnBrk="0" hangingPunct="1">
                <a:lnSpc>
                  <a:spcPct val="100000"/>
                </a:lnSpc>
                <a:spcBef>
                  <a:spcPts val="375"/>
                </a:spcBef>
                <a:spcAft>
                  <a:spcPts val="200"/>
                </a:spcAft>
                <a:buClr>
                  <a:schemeClr val="accent1"/>
                </a:buClr>
                <a:buFont typeface="Wingdings" pitchFamily="2" charset="2"/>
                <a:buChar char="§"/>
                <a:tabLst/>
                <a:defRPr sz="1800" kern="1200">
                  <a:solidFill>
                    <a:schemeClr val="tx1"/>
                  </a:solidFill>
                  <a:latin typeface="+mn-lt"/>
                  <a:ea typeface="+mn-ea"/>
                  <a:cs typeface="+mn-cs"/>
                </a:defRPr>
              </a:lvl2pPr>
              <a:lvl3pPr marL="355600" indent="-177800" algn="l" defTabSz="685800" rtl="0" eaLnBrk="1" latinLnBrk="0" hangingPunct="1">
                <a:lnSpc>
                  <a:spcPct val="90000"/>
                </a:lnSpc>
                <a:spcBef>
                  <a:spcPts val="375"/>
                </a:spcBef>
                <a:buClr>
                  <a:schemeClr val="tx2"/>
                </a:buClr>
                <a:buFont typeface="Wingdings" pitchFamily="2" charset="2"/>
                <a:buChar char="§"/>
                <a:tabLst/>
                <a:defRPr lang="en-US" sz="1400" kern="1200" baseline="0" dirty="0">
                  <a:solidFill>
                    <a:schemeClr val="tx1"/>
                  </a:solidFill>
                  <a:latin typeface="+mn-lt"/>
                  <a:ea typeface="+mn-ea"/>
                  <a:cs typeface="+mn-cs"/>
                </a:defRPr>
              </a:lvl3pPr>
              <a:lvl4pPr marL="355600" indent="-177800" algn="l" defTabSz="685800" rtl="0" eaLnBrk="1" latinLnBrk="0" hangingPunct="1">
                <a:lnSpc>
                  <a:spcPct val="90000"/>
                </a:lnSpc>
                <a:spcBef>
                  <a:spcPts val="375"/>
                </a:spcBef>
                <a:buClr>
                  <a:schemeClr val="accent4"/>
                </a:buClr>
                <a:buFont typeface="Wingdings" pitchFamily="2" charset="2"/>
                <a:buChar char="§"/>
                <a:defRPr sz="1350" kern="1200">
                  <a:solidFill>
                    <a:schemeClr val="tx1"/>
                  </a:solidFill>
                  <a:latin typeface="+mn-lt"/>
                  <a:ea typeface="+mn-ea"/>
                  <a:cs typeface="+mn-cs"/>
                </a:defRPr>
              </a:lvl4pPr>
              <a:lvl5pPr marL="355600" indent="-17780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US" sz="1200" b="1">
                  <a:solidFill>
                    <a:schemeClr val="bg1"/>
                  </a:solidFill>
                  <a:latin typeface="Barlow" pitchFamily="2" charset="77"/>
                </a:rPr>
                <a:t>Ernane de Freitas Martins</a:t>
              </a:r>
              <a:endParaRPr lang="pt-BR" b="1">
                <a:solidFill>
                  <a:schemeClr val="bg1"/>
                </a:solidFill>
                <a:latin typeface="Barlow" pitchFamily="2" charset="77"/>
              </a:endParaRPr>
            </a:p>
          </p:txBody>
        </p:sp>
        <p:sp>
          <p:nvSpPr>
            <p:cNvPr id="24" name="Espaço Reservado para Conteúdo 2">
              <a:extLst>
                <a:ext uri="{FF2B5EF4-FFF2-40B4-BE49-F238E27FC236}">
                  <a16:creationId xmlns:a16="http://schemas.microsoft.com/office/drawing/2014/main" id="{B83E7850-A01D-6C7C-A8AA-EC82E7A1C690}"/>
                </a:ext>
              </a:extLst>
            </p:cNvPr>
            <p:cNvSpPr txBox="1">
              <a:spLocks/>
            </p:cNvSpPr>
            <p:nvPr/>
          </p:nvSpPr>
          <p:spPr>
            <a:xfrm>
              <a:off x="-264827" y="4901578"/>
              <a:ext cx="7075554" cy="225189"/>
            </a:xfrm>
            <a:prstGeom prst="rect">
              <a:avLst/>
            </a:prstGeom>
            <a:effectLst>
              <a:outerShdw blurRad="50800" dist="38100" dir="10800000" algn="r" rotWithShape="0">
                <a:prstClr val="black">
                  <a:alpha val="40000"/>
                </a:prstClr>
              </a:outerShdw>
            </a:effectLst>
          </p:spPr>
          <p:txBody>
            <a:bodyPr vert="horz" lIns="91440" tIns="45720" rIns="91440" bIns="45720" rtlCol="0" anchor="ctr" anchorCtr="0">
              <a:noAutofit/>
            </a:bodyPr>
            <a:lstStyle>
              <a:lvl1pPr marL="0" indent="0" algn="l" defTabSz="685800" rtl="0" eaLnBrk="1" latinLnBrk="0" hangingPunct="1">
                <a:lnSpc>
                  <a:spcPct val="100000"/>
                </a:lnSpc>
                <a:spcBef>
                  <a:spcPts val="750"/>
                </a:spcBef>
                <a:spcAft>
                  <a:spcPts val="500"/>
                </a:spcAft>
                <a:buFont typeface="Arial" panose="020B0604020202020204" pitchFamily="34" charset="0"/>
                <a:buNone/>
                <a:defRPr sz="1800" kern="1200" baseline="0">
                  <a:solidFill>
                    <a:schemeClr val="tx1"/>
                  </a:solidFill>
                  <a:latin typeface="+mn-lt"/>
                  <a:ea typeface="+mn-ea"/>
                  <a:cs typeface="+mn-cs"/>
                </a:defRPr>
              </a:lvl1pPr>
              <a:lvl2pPr marL="177800" indent="-177800" algn="l" defTabSz="685800" rtl="0" eaLnBrk="1" latinLnBrk="0" hangingPunct="1">
                <a:lnSpc>
                  <a:spcPct val="100000"/>
                </a:lnSpc>
                <a:spcBef>
                  <a:spcPts val="375"/>
                </a:spcBef>
                <a:spcAft>
                  <a:spcPts val="200"/>
                </a:spcAft>
                <a:buClr>
                  <a:schemeClr val="accent1"/>
                </a:buClr>
                <a:buFont typeface="Wingdings" pitchFamily="2" charset="2"/>
                <a:buChar char="§"/>
                <a:tabLst/>
                <a:defRPr sz="1800" kern="1200">
                  <a:solidFill>
                    <a:schemeClr val="tx1"/>
                  </a:solidFill>
                  <a:latin typeface="+mn-lt"/>
                  <a:ea typeface="+mn-ea"/>
                  <a:cs typeface="+mn-cs"/>
                </a:defRPr>
              </a:lvl2pPr>
              <a:lvl3pPr marL="355600" indent="-177800" algn="l" defTabSz="685800" rtl="0" eaLnBrk="1" latinLnBrk="0" hangingPunct="1">
                <a:lnSpc>
                  <a:spcPct val="90000"/>
                </a:lnSpc>
                <a:spcBef>
                  <a:spcPts val="375"/>
                </a:spcBef>
                <a:buClr>
                  <a:schemeClr val="tx2"/>
                </a:buClr>
                <a:buFont typeface="Wingdings" pitchFamily="2" charset="2"/>
                <a:buChar char="§"/>
                <a:tabLst/>
                <a:defRPr lang="en-US" sz="1400" kern="1200" baseline="0" dirty="0">
                  <a:solidFill>
                    <a:schemeClr val="tx1"/>
                  </a:solidFill>
                  <a:latin typeface="+mn-lt"/>
                  <a:ea typeface="+mn-ea"/>
                  <a:cs typeface="+mn-cs"/>
                </a:defRPr>
              </a:lvl3pPr>
              <a:lvl4pPr marL="355600" indent="-177800" algn="l" defTabSz="685800" rtl="0" eaLnBrk="1" latinLnBrk="0" hangingPunct="1">
                <a:lnSpc>
                  <a:spcPct val="90000"/>
                </a:lnSpc>
                <a:spcBef>
                  <a:spcPts val="375"/>
                </a:spcBef>
                <a:buClr>
                  <a:schemeClr val="accent4"/>
                </a:buClr>
                <a:buFont typeface="Wingdings" pitchFamily="2" charset="2"/>
                <a:buChar char="§"/>
                <a:defRPr sz="1350" kern="1200">
                  <a:solidFill>
                    <a:schemeClr val="tx1"/>
                  </a:solidFill>
                  <a:latin typeface="+mn-lt"/>
                  <a:ea typeface="+mn-ea"/>
                  <a:cs typeface="+mn-cs"/>
                </a:defRPr>
              </a:lvl4pPr>
              <a:lvl5pPr marL="355600" indent="-17780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0" algn="ctr">
                <a:defRPr/>
              </a:pPr>
              <a:r>
                <a:rPr lang="en-US" sz="1200" b="1">
                  <a:solidFill>
                    <a:schemeClr val="bg1"/>
                  </a:solidFill>
                  <a:effectLst/>
                  <a:latin typeface="Barlow Semi Condensed" panose="020F0502020204030204" pitchFamily="34" charset="0"/>
                </a:rPr>
                <a:t>Electrochemical properties using TranSIESTA and QM/MM</a:t>
              </a:r>
              <a:endParaRPr lang="en-GB" sz="1200" b="1">
                <a:solidFill>
                  <a:schemeClr val="bg1"/>
                </a:solidFill>
                <a:effectLst/>
                <a:latin typeface="Barlow Semi Condensed" panose="020F0502020204030204" pitchFamily="34" charset="0"/>
              </a:endParaRPr>
            </a:p>
          </p:txBody>
        </p:sp>
      </p:grpSp>
    </p:spTree>
    <p:extLst>
      <p:ext uri="{BB962C8B-B14F-4D97-AF65-F5344CB8AC3E}">
        <p14:creationId xmlns:p14="http://schemas.microsoft.com/office/powerpoint/2010/main" val="56400009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wipe(left)">
                                      <p:cBhvr>
                                        <p:cTn id="7" dur="500"/>
                                        <p:tgtEl>
                                          <p:spTgt spid="47"/>
                                        </p:tgtEl>
                                      </p:cBhvr>
                                    </p:animEffect>
                                  </p:childTnLst>
                                </p:cTn>
                              </p:par>
                              <p:par>
                                <p:cTn id="8" presetID="12" presetClass="entr" presetSubtype="1"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 calcmode="lin" valueType="num">
                                      <p:cBhvr additive="base">
                                        <p:cTn id="10" dur="500"/>
                                        <p:tgtEl>
                                          <p:spTgt spid="16"/>
                                        </p:tgtEl>
                                        <p:attrNameLst>
                                          <p:attrName>ppt_y</p:attrName>
                                        </p:attrNameLst>
                                      </p:cBhvr>
                                      <p:tavLst>
                                        <p:tav tm="0">
                                          <p:val>
                                            <p:strVal val="#ppt_y-#ppt_h*1.125000"/>
                                          </p:val>
                                        </p:tav>
                                        <p:tav tm="100000">
                                          <p:val>
                                            <p:strVal val="#ppt_y"/>
                                          </p:val>
                                        </p:tav>
                                      </p:tavLst>
                                    </p:anim>
                                    <p:animEffect transition="in" filter="wipe(down)">
                                      <p:cBhvr>
                                        <p:cTn id="11" dur="500"/>
                                        <p:tgtEl>
                                          <p:spTgt spid="16"/>
                                        </p:tgtEl>
                                      </p:cBhvr>
                                    </p:animEffect>
                                  </p:childTnLst>
                                </p:cTn>
                              </p:par>
                              <p:par>
                                <p:cTn id="12" presetID="12" presetClass="entr" presetSubtype="1" fill="hold" grpId="0" nodeType="withEffect">
                                  <p:stCondLst>
                                    <p:cond delay="0"/>
                                  </p:stCondLst>
                                  <p:childTnLst>
                                    <p:set>
                                      <p:cBhvr>
                                        <p:cTn id="13" dur="1" fill="hold">
                                          <p:stCondLst>
                                            <p:cond delay="0"/>
                                          </p:stCondLst>
                                        </p:cTn>
                                        <p:tgtEl>
                                          <p:spTgt spid="21"/>
                                        </p:tgtEl>
                                        <p:attrNameLst>
                                          <p:attrName>style.visibility</p:attrName>
                                        </p:attrNameLst>
                                      </p:cBhvr>
                                      <p:to>
                                        <p:strVal val="visible"/>
                                      </p:to>
                                    </p:set>
                                    <p:anim calcmode="lin" valueType="num">
                                      <p:cBhvr additive="base">
                                        <p:cTn id="14" dur="500"/>
                                        <p:tgtEl>
                                          <p:spTgt spid="21"/>
                                        </p:tgtEl>
                                        <p:attrNameLst>
                                          <p:attrName>ppt_y</p:attrName>
                                        </p:attrNameLst>
                                      </p:cBhvr>
                                      <p:tavLst>
                                        <p:tav tm="0">
                                          <p:val>
                                            <p:strVal val="#ppt_y-#ppt_h*1.125000"/>
                                          </p:val>
                                        </p:tav>
                                        <p:tav tm="100000">
                                          <p:val>
                                            <p:strVal val="#ppt_y"/>
                                          </p:val>
                                        </p:tav>
                                      </p:tavLst>
                                    </p:anim>
                                    <p:animEffect transition="in" filter="wipe(down)">
                                      <p:cBhvr>
                                        <p:cTn id="15" dur="500"/>
                                        <p:tgtEl>
                                          <p:spTgt spid="2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childTnLst>
                          </p:cTn>
                        </p:par>
                        <p:par>
                          <p:cTn id="24" fill="hold">
                            <p:stCondLst>
                              <p:cond delay="500"/>
                            </p:stCondLst>
                            <p:childTnLst>
                              <p:par>
                                <p:cTn id="25" presetID="42" presetClass="path" presetSubtype="0" accel="50000" decel="50000" fill="hold" nodeType="afterEffect">
                                  <p:stCondLst>
                                    <p:cond delay="0"/>
                                  </p:stCondLst>
                                  <p:childTnLst>
                                    <p:animMotion origin="layout" path="M 5.55556E-7 2.46914E-6 L -0.15156 -0.00185 " pathEditMode="relative" rAng="0" ptsTypes="AA">
                                      <p:cBhvr>
                                        <p:cTn id="26" dur="2000" fill="hold"/>
                                        <p:tgtEl>
                                          <p:spTgt spid="47"/>
                                        </p:tgtEl>
                                        <p:attrNameLst>
                                          <p:attrName>ppt_x</p:attrName>
                                          <p:attrName>ppt_y</p:attrName>
                                        </p:attrNameLst>
                                      </p:cBhvr>
                                      <p:rCtr x="-7587" y="-93"/>
                                    </p:animMotion>
                                  </p:childTnLst>
                                </p:cTn>
                              </p:par>
                            </p:childTnLst>
                          </p:cTn>
                        </p:par>
                        <p:par>
                          <p:cTn id="27" fill="hold">
                            <p:stCondLst>
                              <p:cond delay="2500"/>
                            </p:stCondLst>
                            <p:childTnLst>
                              <p:par>
                                <p:cTn id="28" presetID="12" presetClass="entr" presetSubtype="8" fill="hold" nodeType="afterEffect">
                                  <p:stCondLst>
                                    <p:cond delay="0"/>
                                  </p:stCondLst>
                                  <p:childTnLst>
                                    <p:set>
                                      <p:cBhvr>
                                        <p:cTn id="29" dur="1" fill="hold">
                                          <p:stCondLst>
                                            <p:cond delay="0"/>
                                          </p:stCondLst>
                                        </p:cTn>
                                        <p:tgtEl>
                                          <p:spTgt spid="22"/>
                                        </p:tgtEl>
                                        <p:attrNameLst>
                                          <p:attrName>style.visibility</p:attrName>
                                        </p:attrNameLst>
                                      </p:cBhvr>
                                      <p:to>
                                        <p:strVal val="visible"/>
                                      </p:to>
                                    </p:set>
                                    <p:anim calcmode="lin" valueType="num">
                                      <p:cBhvr additive="base">
                                        <p:cTn id="30" dur="500"/>
                                        <p:tgtEl>
                                          <p:spTgt spid="22"/>
                                        </p:tgtEl>
                                        <p:attrNameLst>
                                          <p:attrName>ppt_x</p:attrName>
                                        </p:attrNameLst>
                                      </p:cBhvr>
                                      <p:tavLst>
                                        <p:tav tm="0">
                                          <p:val>
                                            <p:strVal val="#ppt_x-#ppt_w*1.125000"/>
                                          </p:val>
                                        </p:tav>
                                        <p:tav tm="100000">
                                          <p:val>
                                            <p:strVal val="#ppt_x"/>
                                          </p:val>
                                        </p:tav>
                                      </p:tavLst>
                                    </p:anim>
                                    <p:animEffect transition="in" filter="wipe(right)">
                                      <p:cBhvr>
                                        <p:cTn id="31" dur="500"/>
                                        <p:tgtEl>
                                          <p:spTgt spid="22"/>
                                        </p:tgtEl>
                                      </p:cBhvr>
                                    </p:animEffect>
                                  </p:childTnLst>
                                </p:cTn>
                              </p:par>
                            </p:childTnLst>
                          </p:cTn>
                        </p:par>
                      </p:childTnLst>
                    </p:cTn>
                  </p:par>
                  <p:par>
                    <p:cTn id="32" fill="hold">
                      <p:stCondLst>
                        <p:cond delay="indefinite"/>
                      </p:stCondLst>
                      <p:childTnLst>
                        <p:par>
                          <p:cTn id="33" fill="hold">
                            <p:stCondLst>
                              <p:cond delay="0"/>
                            </p:stCondLst>
                            <p:childTnLst>
                              <p:par>
                                <p:cTn id="34" presetID="12" presetClass="entr" presetSubtype="8" fill="hold" nodeType="clickEffect">
                                  <p:stCondLst>
                                    <p:cond delay="0"/>
                                  </p:stCondLst>
                                  <p:childTnLst>
                                    <p:set>
                                      <p:cBhvr>
                                        <p:cTn id="35" dur="1" fill="hold">
                                          <p:stCondLst>
                                            <p:cond delay="0"/>
                                          </p:stCondLst>
                                        </p:cTn>
                                        <p:tgtEl>
                                          <p:spTgt spid="33"/>
                                        </p:tgtEl>
                                        <p:attrNameLst>
                                          <p:attrName>style.visibility</p:attrName>
                                        </p:attrNameLst>
                                      </p:cBhvr>
                                      <p:to>
                                        <p:strVal val="visible"/>
                                      </p:to>
                                    </p:set>
                                    <p:anim calcmode="lin" valueType="num">
                                      <p:cBhvr additive="base">
                                        <p:cTn id="36" dur="500"/>
                                        <p:tgtEl>
                                          <p:spTgt spid="33"/>
                                        </p:tgtEl>
                                        <p:attrNameLst>
                                          <p:attrName>ppt_x</p:attrName>
                                        </p:attrNameLst>
                                      </p:cBhvr>
                                      <p:tavLst>
                                        <p:tav tm="0">
                                          <p:val>
                                            <p:strVal val="#ppt_x-#ppt_w*1.125000"/>
                                          </p:val>
                                        </p:tav>
                                        <p:tav tm="100000">
                                          <p:val>
                                            <p:strVal val="#ppt_x"/>
                                          </p:val>
                                        </p:tav>
                                      </p:tavLst>
                                    </p:anim>
                                    <p:animEffect transition="in" filter="wipe(right)">
                                      <p:cBhvr>
                                        <p:cTn id="37" dur="500"/>
                                        <p:tgtEl>
                                          <p:spTgt spid="33"/>
                                        </p:tgtEl>
                                      </p:cBhvr>
                                    </p:animEffect>
                                  </p:childTnLst>
                                </p:cTn>
                              </p:par>
                            </p:childTnLst>
                          </p:cTn>
                        </p:par>
                      </p:childTnLst>
                    </p:cTn>
                  </p:par>
                  <p:par>
                    <p:cTn id="38" fill="hold">
                      <p:stCondLst>
                        <p:cond delay="indefinite"/>
                      </p:stCondLst>
                      <p:childTnLst>
                        <p:par>
                          <p:cTn id="39" fill="hold">
                            <p:stCondLst>
                              <p:cond delay="0"/>
                            </p:stCondLst>
                            <p:childTnLst>
                              <p:par>
                                <p:cTn id="40" presetID="12" presetClass="entr" presetSubtype="8" fill="hold" nodeType="clickEffect">
                                  <p:stCondLst>
                                    <p:cond delay="0"/>
                                  </p:stCondLst>
                                  <p:childTnLst>
                                    <p:set>
                                      <p:cBhvr>
                                        <p:cTn id="41" dur="1" fill="hold">
                                          <p:stCondLst>
                                            <p:cond delay="0"/>
                                          </p:stCondLst>
                                        </p:cTn>
                                        <p:tgtEl>
                                          <p:spTgt spid="40"/>
                                        </p:tgtEl>
                                        <p:attrNameLst>
                                          <p:attrName>style.visibility</p:attrName>
                                        </p:attrNameLst>
                                      </p:cBhvr>
                                      <p:to>
                                        <p:strVal val="visible"/>
                                      </p:to>
                                    </p:set>
                                    <p:anim calcmode="lin" valueType="num">
                                      <p:cBhvr additive="base">
                                        <p:cTn id="42" dur="500"/>
                                        <p:tgtEl>
                                          <p:spTgt spid="40"/>
                                        </p:tgtEl>
                                        <p:attrNameLst>
                                          <p:attrName>ppt_x</p:attrName>
                                        </p:attrNameLst>
                                      </p:cBhvr>
                                      <p:tavLst>
                                        <p:tav tm="0">
                                          <p:val>
                                            <p:strVal val="#ppt_x-#ppt_w*1.125000"/>
                                          </p:val>
                                        </p:tav>
                                        <p:tav tm="100000">
                                          <p:val>
                                            <p:strVal val="#ppt_x"/>
                                          </p:val>
                                        </p:tav>
                                      </p:tavLst>
                                    </p:anim>
                                    <p:animEffect transition="in" filter="wipe(right)">
                                      <p:cBhvr>
                                        <p:cTn id="43" dur="500"/>
                                        <p:tgtEl>
                                          <p:spTgt spid="40"/>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iterate type="wd">
                                    <p:tmPct val="10000"/>
                                  </p:iterate>
                                  <p:childTnLst>
                                    <p:set>
                                      <p:cBhvr>
                                        <p:cTn id="47" dur="1" fill="hold">
                                          <p:stCondLst>
                                            <p:cond delay="0"/>
                                          </p:stCondLst>
                                        </p:cTn>
                                        <p:tgtEl>
                                          <p:spTgt spid="59"/>
                                        </p:tgtEl>
                                        <p:attrNameLst>
                                          <p:attrName>style.visibility</p:attrName>
                                        </p:attrNameLst>
                                      </p:cBhvr>
                                      <p:to>
                                        <p:strVal val="visible"/>
                                      </p:to>
                                    </p:set>
                                    <p:animEffect transition="in" filter="fade">
                                      <p:cBhvr>
                                        <p:cTn id="48" dur="10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P spid="17" grpId="0" animBg="1"/>
      <p:bldP spid="21" grpId="0" animBg="1"/>
      <p:bldP spid="5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5649D4-E5C9-95F7-4F1A-8C92354421E2}"/>
            </a:ext>
          </a:extLst>
        </p:cNvPr>
        <p:cNvGrpSpPr/>
        <p:nvPr/>
      </p:nvGrpSpPr>
      <p:grpSpPr>
        <a:xfrm>
          <a:off x="0" y="0"/>
          <a:ext cx="0" cy="0"/>
          <a:chOff x="0" y="0"/>
          <a:chExt cx="0" cy="0"/>
        </a:xfrm>
      </p:grpSpPr>
      <p:grpSp>
        <p:nvGrpSpPr>
          <p:cNvPr id="11" name="Group 10">
            <a:extLst>
              <a:ext uri="{FF2B5EF4-FFF2-40B4-BE49-F238E27FC236}">
                <a16:creationId xmlns:a16="http://schemas.microsoft.com/office/drawing/2014/main" id="{53ED5C3A-E296-BC06-D8FF-38BA5F55B778}"/>
              </a:ext>
            </a:extLst>
          </p:cNvPr>
          <p:cNvGrpSpPr/>
          <p:nvPr/>
        </p:nvGrpSpPr>
        <p:grpSpPr>
          <a:xfrm>
            <a:off x="-64851" y="-8749"/>
            <a:ext cx="9254247" cy="625409"/>
            <a:chOff x="-64851" y="-51881"/>
            <a:chExt cx="9254247" cy="625409"/>
          </a:xfrm>
        </p:grpSpPr>
        <p:sp>
          <p:nvSpPr>
            <p:cNvPr id="17" name="Google Shape;111;p3">
              <a:extLst>
                <a:ext uri="{FF2B5EF4-FFF2-40B4-BE49-F238E27FC236}">
                  <a16:creationId xmlns:a16="http://schemas.microsoft.com/office/drawing/2014/main" id="{7AD5B9CC-D954-91D5-701A-2CA25327FC07}"/>
                </a:ext>
              </a:extLst>
            </p:cNvPr>
            <p:cNvSpPr/>
            <p:nvPr/>
          </p:nvSpPr>
          <p:spPr>
            <a:xfrm>
              <a:off x="-64851" y="-51881"/>
              <a:ext cx="9254247" cy="625409"/>
            </a:xfrm>
            <a:prstGeom prst="rect">
              <a:avLst/>
            </a:prstGeom>
            <a:solidFill>
              <a:srgbClr val="006EB8"/>
            </a:solidFill>
            <a:ln>
              <a:noFill/>
            </a:ln>
          </p:spPr>
          <p:txBody>
            <a:bodyPr spcFirstLastPara="1" wrap="square" lIns="68569" tIns="34275" rIns="68569" bIns="34275" anchor="ctr" anchorCtr="0">
              <a:noAutofit/>
            </a:bodyPr>
            <a:lstStyle/>
            <a:p>
              <a:pPr algn="ctr" defTabSz="685800"/>
              <a:endParaRPr sz="1350">
                <a:solidFill>
                  <a:prstClr val="white"/>
                </a:solidFill>
                <a:latin typeface="Calibri"/>
                <a:ea typeface="Calibri"/>
                <a:cs typeface="Calibri"/>
                <a:sym typeface="Calibri"/>
              </a:endParaRPr>
            </a:p>
          </p:txBody>
        </p:sp>
        <p:pic>
          <p:nvPicPr>
            <p:cNvPr id="20" name="Picture 19" descr="A black and white sign with white text&#10;&#10;Description automatically generated">
              <a:extLst>
                <a:ext uri="{FF2B5EF4-FFF2-40B4-BE49-F238E27FC236}">
                  <a16:creationId xmlns:a16="http://schemas.microsoft.com/office/drawing/2014/main" id="{814A6E2E-02A0-2EA6-1095-27BFF2CA3D7C}"/>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7669117" y="-3334"/>
              <a:ext cx="1386749" cy="536856"/>
            </a:xfrm>
            <a:prstGeom prst="rect">
              <a:avLst/>
            </a:prstGeom>
            <a:effectLst>
              <a:outerShdw blurRad="50800" dist="38100" dir="10800000" algn="r" rotWithShape="0">
                <a:prstClr val="black">
                  <a:alpha val="40000"/>
                </a:prstClr>
              </a:outerShdw>
            </a:effectLst>
          </p:spPr>
        </p:pic>
      </p:grpSp>
      <p:sp>
        <p:nvSpPr>
          <p:cNvPr id="30" name="Título 1">
            <a:extLst>
              <a:ext uri="{FF2B5EF4-FFF2-40B4-BE49-F238E27FC236}">
                <a16:creationId xmlns:a16="http://schemas.microsoft.com/office/drawing/2014/main" id="{430E80D8-0AD6-4385-B946-01C24D50C323}"/>
              </a:ext>
            </a:extLst>
          </p:cNvPr>
          <p:cNvSpPr txBox="1">
            <a:spLocks/>
          </p:cNvSpPr>
          <p:nvPr/>
        </p:nvSpPr>
        <p:spPr>
          <a:xfrm>
            <a:off x="53780" y="62205"/>
            <a:ext cx="6679302" cy="519632"/>
          </a:xfrm>
          <a:prstGeom prst="rect">
            <a:avLst/>
          </a:prstGeom>
          <a:effectLst>
            <a:outerShdw blurRad="50800" dist="38100" dir="13500000" algn="br" rotWithShape="0">
              <a:prstClr val="black">
                <a:alpha val="40000"/>
              </a:prstClr>
            </a:outerShdw>
          </a:effectLst>
        </p:spPr>
        <p:txBody>
          <a:bodyPr vert="horz" lIns="91440" tIns="45720" rIns="91440" bIns="45720" rtlCol="0" anchor="t" anchorCtr="0">
            <a:noAutofit/>
          </a:bodyPr>
          <a:lstStyle>
            <a:lvl1pPr algn="l" defTabSz="685800" rtl="0" eaLnBrk="1" latinLnBrk="0" hangingPunct="1">
              <a:lnSpc>
                <a:spcPct val="90000"/>
              </a:lnSpc>
              <a:spcBef>
                <a:spcPct val="0"/>
              </a:spcBef>
              <a:buNone/>
              <a:defRPr sz="3000" b="1" kern="1200" baseline="0">
                <a:solidFill>
                  <a:schemeClr val="tx2"/>
                </a:solidFill>
                <a:latin typeface="+mj-lt"/>
                <a:ea typeface="+mj-ea"/>
                <a:cs typeface="+mj-cs"/>
              </a:defRPr>
            </a:lvl1pPr>
          </a:lstStyle>
          <a:p>
            <a:r>
              <a:rPr lang="en-US">
                <a:solidFill>
                  <a:schemeClr val="bg1"/>
                </a:solidFill>
                <a:effectLst>
                  <a:outerShdw blurRad="50800" dist="38100" dir="10800000" algn="r" rotWithShape="0">
                    <a:prstClr val="black">
                      <a:alpha val="40000"/>
                    </a:prstClr>
                  </a:outerShdw>
                </a:effectLst>
              </a:rPr>
              <a:t>Is the                 method worthwhile?</a:t>
            </a:r>
            <a:endParaRPr lang="pt-BR">
              <a:solidFill>
                <a:schemeClr val="bg1"/>
              </a:solidFill>
            </a:endParaRPr>
          </a:p>
        </p:txBody>
      </p:sp>
      <p:sp>
        <p:nvSpPr>
          <p:cNvPr id="4" name="Google Shape;474;p15">
            <a:extLst>
              <a:ext uri="{FF2B5EF4-FFF2-40B4-BE49-F238E27FC236}">
                <a16:creationId xmlns:a16="http://schemas.microsoft.com/office/drawing/2014/main" id="{6EB95D6A-F3D6-609E-2509-0D3B81735291}"/>
              </a:ext>
            </a:extLst>
          </p:cNvPr>
          <p:cNvSpPr txBox="1">
            <a:spLocks/>
          </p:cNvSpPr>
          <p:nvPr/>
        </p:nvSpPr>
        <p:spPr>
          <a:xfrm>
            <a:off x="53780" y="612513"/>
            <a:ext cx="6956620" cy="401837"/>
          </a:xfrm>
          <a:prstGeom prst="rect">
            <a:avLst/>
          </a:prstGeom>
          <a:effectLst>
            <a:outerShdw blurRad="63500" sx="102000" sy="102000" algn="ctr" rotWithShape="0">
              <a:prstClr val="black">
                <a:alpha val="40000"/>
              </a:prstClr>
            </a:outerShdw>
          </a:effectLst>
        </p:spPr>
        <p:txBody>
          <a:bodyPr spcFirstLastPara="1" vert="horz" wrap="square" lIns="91425" tIns="45700" rIns="91425" bIns="45700" rtlCol="0" anchor="ctr" anchorCtr="0">
            <a:noAutofit/>
          </a:bodyPr>
          <a:lstStyle>
            <a:lvl1pPr algn="l" defTabSz="685800" rtl="0" eaLnBrk="1" latinLnBrk="0" hangingPunct="1">
              <a:lnSpc>
                <a:spcPct val="90000"/>
              </a:lnSpc>
              <a:spcBef>
                <a:spcPct val="0"/>
              </a:spcBef>
              <a:buNone/>
              <a:defRPr sz="3000" b="1" kern="1200" baseline="0">
                <a:solidFill>
                  <a:schemeClr val="tx2"/>
                </a:solidFill>
                <a:latin typeface="+mj-lt"/>
                <a:ea typeface="+mj-ea"/>
                <a:cs typeface="+mj-cs"/>
              </a:defRPr>
            </a:lvl1pPr>
          </a:lstStyle>
          <a:p>
            <a:pPr>
              <a:spcBef>
                <a:spcPts val="0"/>
              </a:spcBef>
            </a:pPr>
            <a:r>
              <a:rPr lang="en-US" sz="2000">
                <a:solidFill>
                  <a:srgbClr val="006EB8"/>
                </a:solidFill>
                <a:effectLst>
                  <a:outerShdw blurRad="50800" dist="38100" dir="10800000" algn="r" rotWithShape="0">
                    <a:prstClr val="black">
                      <a:alpha val="40000"/>
                    </a:prstClr>
                  </a:outerShdw>
                </a:effectLst>
              </a:rPr>
              <a:t>                    performance analysis</a:t>
            </a:r>
          </a:p>
        </p:txBody>
      </p:sp>
      <p:sp>
        <p:nvSpPr>
          <p:cNvPr id="6" name="Google Shape;474;p15">
            <a:extLst>
              <a:ext uri="{FF2B5EF4-FFF2-40B4-BE49-F238E27FC236}">
                <a16:creationId xmlns:a16="http://schemas.microsoft.com/office/drawing/2014/main" id="{2505312A-3529-187B-965D-03A9B3910527}"/>
              </a:ext>
            </a:extLst>
          </p:cNvPr>
          <p:cNvSpPr txBox="1">
            <a:spLocks/>
          </p:cNvSpPr>
          <p:nvPr/>
        </p:nvSpPr>
        <p:spPr>
          <a:xfrm>
            <a:off x="53780" y="937592"/>
            <a:ext cx="6956620" cy="401837"/>
          </a:xfrm>
          <a:prstGeom prst="rect">
            <a:avLst/>
          </a:prstGeom>
          <a:effectLst>
            <a:outerShdw blurRad="63500" sx="102000" sy="102000" algn="ctr" rotWithShape="0">
              <a:prstClr val="black">
                <a:alpha val="40000"/>
              </a:prstClr>
            </a:outerShdw>
          </a:effectLst>
        </p:spPr>
        <p:txBody>
          <a:bodyPr spcFirstLastPara="1" vert="horz" wrap="square" lIns="91425" tIns="45700" rIns="91425" bIns="45700" rtlCol="0" anchor="ctr" anchorCtr="0">
            <a:noAutofit/>
          </a:bodyPr>
          <a:lstStyle>
            <a:lvl1pPr algn="l" defTabSz="685800" rtl="0" eaLnBrk="1" latinLnBrk="0" hangingPunct="1">
              <a:lnSpc>
                <a:spcPct val="90000"/>
              </a:lnSpc>
              <a:spcBef>
                <a:spcPct val="0"/>
              </a:spcBef>
              <a:buNone/>
              <a:defRPr sz="3000" b="1" kern="1200" baseline="0">
                <a:solidFill>
                  <a:schemeClr val="tx2"/>
                </a:solidFill>
                <a:latin typeface="+mj-lt"/>
                <a:ea typeface="+mj-ea"/>
                <a:cs typeface="+mj-cs"/>
              </a:defRPr>
            </a:lvl1pPr>
          </a:lstStyle>
          <a:p>
            <a:pPr>
              <a:spcBef>
                <a:spcPts val="0"/>
              </a:spcBef>
            </a:pPr>
            <a:r>
              <a:rPr lang="en-US" sz="2000">
                <a:solidFill>
                  <a:srgbClr val="FF0000"/>
                </a:solidFill>
                <a:effectLst>
                  <a:outerShdw blurRad="50800" dist="38100" dir="10800000" algn="r" rotWithShape="0">
                    <a:prstClr val="black">
                      <a:alpha val="40000"/>
                    </a:prstClr>
                  </a:outerShdw>
                </a:effectLst>
              </a:rPr>
              <a:t>Scaling vs. system size: from 236 to 2360 H</a:t>
            </a:r>
            <a:r>
              <a:rPr lang="en-US" sz="2000" baseline="-25000">
                <a:solidFill>
                  <a:srgbClr val="FF0000"/>
                </a:solidFill>
                <a:effectLst>
                  <a:outerShdw blurRad="50800" dist="38100" dir="10800000" algn="r" rotWithShape="0">
                    <a:prstClr val="black">
                      <a:alpha val="40000"/>
                    </a:prstClr>
                  </a:outerShdw>
                </a:effectLst>
              </a:rPr>
              <a:t>2</a:t>
            </a:r>
            <a:r>
              <a:rPr lang="en-US" sz="2000">
                <a:solidFill>
                  <a:srgbClr val="FF0000"/>
                </a:solidFill>
                <a:effectLst>
                  <a:outerShdw blurRad="50800" dist="38100" dir="10800000" algn="r" rotWithShape="0">
                    <a:prstClr val="black">
                      <a:alpha val="40000"/>
                    </a:prstClr>
                  </a:outerShdw>
                </a:effectLst>
              </a:rPr>
              <a:t>O molecules</a:t>
            </a:r>
            <a:endParaRPr lang="en-US"/>
          </a:p>
        </p:txBody>
      </p:sp>
      <p:grpSp>
        <p:nvGrpSpPr>
          <p:cNvPr id="3" name="Group 27">
            <a:extLst>
              <a:ext uri="{FF2B5EF4-FFF2-40B4-BE49-F238E27FC236}">
                <a16:creationId xmlns:a16="http://schemas.microsoft.com/office/drawing/2014/main" id="{DC40E61D-D3FF-2EFB-BCD5-31A3D5532F71}"/>
              </a:ext>
            </a:extLst>
          </p:cNvPr>
          <p:cNvGrpSpPr/>
          <p:nvPr/>
        </p:nvGrpSpPr>
        <p:grpSpPr>
          <a:xfrm>
            <a:off x="307497" y="1475023"/>
            <a:ext cx="8339036" cy="1620340"/>
            <a:chOff x="38578" y="1853464"/>
            <a:chExt cx="5570739" cy="983793"/>
          </a:xfrm>
        </p:grpSpPr>
        <p:pic>
          <p:nvPicPr>
            <p:cNvPr id="16" name="Picture 11">
              <a:extLst>
                <a:ext uri="{FF2B5EF4-FFF2-40B4-BE49-F238E27FC236}">
                  <a16:creationId xmlns:a16="http://schemas.microsoft.com/office/drawing/2014/main" id="{B69D5AA1-7E96-DF2E-472A-35749B8E3E10}"/>
                </a:ext>
              </a:extLst>
            </p:cNvPr>
            <p:cNvPicPr>
              <a:picLocks noChangeAspect="1"/>
            </p:cNvPicPr>
            <p:nvPr/>
          </p:nvPicPr>
          <p:blipFill rotWithShape="1">
            <a:blip r:embed="rId3"/>
            <a:srcRect l="7988" t="44664" r="69092" b="11499"/>
            <a:stretch/>
          </p:blipFill>
          <p:spPr>
            <a:xfrm>
              <a:off x="4772040" y="1854902"/>
              <a:ext cx="837277" cy="979515"/>
            </a:xfrm>
            <a:prstGeom prst="rect">
              <a:avLst/>
            </a:prstGeom>
          </p:spPr>
        </p:pic>
        <p:grpSp>
          <p:nvGrpSpPr>
            <p:cNvPr id="19" name="Grupo 6">
              <a:extLst>
                <a:ext uri="{FF2B5EF4-FFF2-40B4-BE49-F238E27FC236}">
                  <a16:creationId xmlns:a16="http://schemas.microsoft.com/office/drawing/2014/main" id="{008DA29F-89B6-D0B0-1EB0-826B0428F6A1}"/>
                </a:ext>
              </a:extLst>
            </p:cNvPr>
            <p:cNvGrpSpPr/>
            <p:nvPr/>
          </p:nvGrpSpPr>
          <p:grpSpPr>
            <a:xfrm>
              <a:off x="38578" y="1853464"/>
              <a:ext cx="4772489" cy="983793"/>
              <a:chOff x="38578" y="1853464"/>
              <a:chExt cx="6532431" cy="1078106"/>
            </a:xfrm>
          </p:grpSpPr>
          <p:pic>
            <p:nvPicPr>
              <p:cNvPr id="21" name="Picture 11">
                <a:extLst>
                  <a:ext uri="{FF2B5EF4-FFF2-40B4-BE49-F238E27FC236}">
                    <a16:creationId xmlns:a16="http://schemas.microsoft.com/office/drawing/2014/main" id="{BBD5AEDC-BF41-243F-2EA9-3664C8EA7046}"/>
                  </a:ext>
                </a:extLst>
              </p:cNvPr>
              <p:cNvPicPr>
                <a:picLocks noChangeAspect="1"/>
              </p:cNvPicPr>
              <p:nvPr/>
            </p:nvPicPr>
            <p:blipFill rotWithShape="1">
              <a:blip r:embed="rId3"/>
              <a:srcRect l="7988" t="44664" r="69092" b="11499"/>
              <a:stretch/>
            </p:blipFill>
            <p:spPr>
              <a:xfrm>
                <a:off x="38578" y="1853464"/>
                <a:ext cx="1146038" cy="1073418"/>
              </a:xfrm>
              <a:prstGeom prst="rect">
                <a:avLst/>
              </a:prstGeom>
            </p:spPr>
          </p:pic>
          <p:pic>
            <p:nvPicPr>
              <p:cNvPr id="22" name="Picture 11">
                <a:extLst>
                  <a:ext uri="{FF2B5EF4-FFF2-40B4-BE49-F238E27FC236}">
                    <a16:creationId xmlns:a16="http://schemas.microsoft.com/office/drawing/2014/main" id="{D4B04806-65E9-0CA6-F037-F20466E183E2}"/>
                  </a:ext>
                </a:extLst>
              </p:cNvPr>
              <p:cNvPicPr>
                <a:picLocks noChangeAspect="1"/>
              </p:cNvPicPr>
              <p:nvPr/>
            </p:nvPicPr>
            <p:blipFill rotWithShape="1">
              <a:blip r:embed="rId3"/>
              <a:srcRect l="7988" t="44664" b="11499"/>
              <a:stretch/>
            </p:blipFill>
            <p:spPr>
              <a:xfrm>
                <a:off x="2068337" y="1853464"/>
                <a:ext cx="3618951" cy="1073418"/>
              </a:xfrm>
              <a:prstGeom prst="rect">
                <a:avLst/>
              </a:prstGeom>
            </p:spPr>
          </p:pic>
          <p:pic>
            <p:nvPicPr>
              <p:cNvPr id="23" name="Picture 11">
                <a:extLst>
                  <a:ext uri="{FF2B5EF4-FFF2-40B4-BE49-F238E27FC236}">
                    <a16:creationId xmlns:a16="http://schemas.microsoft.com/office/drawing/2014/main" id="{255D5B19-C7BE-3AF6-3A07-025CE30A700F}"/>
                  </a:ext>
                </a:extLst>
              </p:cNvPr>
              <p:cNvPicPr>
                <a:picLocks noChangeAspect="1"/>
              </p:cNvPicPr>
              <p:nvPr/>
            </p:nvPicPr>
            <p:blipFill rotWithShape="1">
              <a:blip r:embed="rId3">
                <a:alphaModFix amt="25000"/>
              </a:blip>
              <a:srcRect l="31381" t="44664" r="22418" b="11499"/>
              <a:stretch/>
            </p:blipFill>
            <p:spPr>
              <a:xfrm>
                <a:off x="1163955" y="1858152"/>
                <a:ext cx="1817143" cy="1073418"/>
              </a:xfrm>
              <a:prstGeom prst="rect">
                <a:avLst/>
              </a:prstGeom>
              <a:solidFill>
                <a:schemeClr val="bg1"/>
              </a:solidFill>
            </p:spPr>
          </p:pic>
          <p:pic>
            <p:nvPicPr>
              <p:cNvPr id="26" name="Picture 11">
                <a:extLst>
                  <a:ext uri="{FF2B5EF4-FFF2-40B4-BE49-F238E27FC236}">
                    <a16:creationId xmlns:a16="http://schemas.microsoft.com/office/drawing/2014/main" id="{57448636-2FAE-9D73-D07F-DB6661A3ADBB}"/>
                  </a:ext>
                </a:extLst>
              </p:cNvPr>
              <p:cNvPicPr>
                <a:picLocks noChangeAspect="1"/>
              </p:cNvPicPr>
              <p:nvPr/>
            </p:nvPicPr>
            <p:blipFill rotWithShape="1">
              <a:blip r:embed="rId3">
                <a:alphaModFix amt="25000"/>
              </a:blip>
              <a:srcRect l="32503" t="44664" r="22418" b="11499"/>
              <a:stretch/>
            </p:blipFill>
            <p:spPr>
              <a:xfrm>
                <a:off x="4797984" y="1853464"/>
                <a:ext cx="1773025" cy="1073418"/>
              </a:xfrm>
              <a:prstGeom prst="rect">
                <a:avLst/>
              </a:prstGeom>
              <a:solidFill>
                <a:schemeClr val="bg1"/>
              </a:solidFill>
            </p:spPr>
          </p:pic>
          <p:pic>
            <p:nvPicPr>
              <p:cNvPr id="28" name="Picture 11">
                <a:extLst>
                  <a:ext uri="{FF2B5EF4-FFF2-40B4-BE49-F238E27FC236}">
                    <a16:creationId xmlns:a16="http://schemas.microsoft.com/office/drawing/2014/main" id="{7C6A31DF-E599-CB89-8EB3-6441D491B710}"/>
                  </a:ext>
                </a:extLst>
              </p:cNvPr>
              <p:cNvPicPr>
                <a:picLocks noChangeAspect="1"/>
              </p:cNvPicPr>
              <p:nvPr/>
            </p:nvPicPr>
            <p:blipFill rotWithShape="1">
              <a:blip r:embed="rId3">
                <a:alphaModFix amt="48000"/>
              </a:blip>
              <a:srcRect l="31381" t="44664" r="22418" b="11499"/>
              <a:stretch/>
            </p:blipFill>
            <p:spPr>
              <a:xfrm>
                <a:off x="2976908" y="1853464"/>
                <a:ext cx="1817143" cy="1073418"/>
              </a:xfrm>
              <a:prstGeom prst="rect">
                <a:avLst/>
              </a:prstGeom>
              <a:solidFill>
                <a:schemeClr val="bg1"/>
              </a:solidFill>
            </p:spPr>
          </p:pic>
        </p:grpSp>
      </p:grpSp>
      <p:sp>
        <p:nvSpPr>
          <p:cNvPr id="7" name="CuadroTexto 13">
            <a:extLst>
              <a:ext uri="{FF2B5EF4-FFF2-40B4-BE49-F238E27FC236}">
                <a16:creationId xmlns:a16="http://schemas.microsoft.com/office/drawing/2014/main" id="{477DB6DB-B795-CAED-D152-805730638B40}"/>
              </a:ext>
            </a:extLst>
          </p:cNvPr>
          <p:cNvSpPr txBox="1"/>
          <p:nvPr/>
        </p:nvSpPr>
        <p:spPr>
          <a:xfrm>
            <a:off x="4315814" y="3187206"/>
            <a:ext cx="793807" cy="461665"/>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2400"/>
              <a:t>n = 3</a:t>
            </a:r>
          </a:p>
        </p:txBody>
      </p:sp>
      <p:sp>
        <p:nvSpPr>
          <p:cNvPr id="8" name="CuadroTexto 4">
            <a:extLst>
              <a:ext uri="{FF2B5EF4-FFF2-40B4-BE49-F238E27FC236}">
                <a16:creationId xmlns:a16="http://schemas.microsoft.com/office/drawing/2014/main" id="{6C4F3078-2C65-1F24-DC38-96194E415E82}"/>
              </a:ext>
            </a:extLst>
          </p:cNvPr>
          <p:cNvSpPr txBox="1"/>
          <p:nvPr/>
        </p:nvSpPr>
        <p:spPr>
          <a:xfrm>
            <a:off x="1148375" y="3597728"/>
            <a:ext cx="3147461" cy="1169551"/>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1400"/>
              <a:t>MareNostrum IV @ BSC</a:t>
            </a:r>
          </a:p>
          <a:p>
            <a:pPr algn="r"/>
            <a:r>
              <a:rPr lang="es-ES" sz="1400" i="1">
                <a:latin typeface="Helvetica" pitchFamily="2" charset="0"/>
              </a:rPr>
              <a:t>Intel </a:t>
            </a:r>
            <a:r>
              <a:rPr lang="es-ES" sz="1400" i="1" err="1">
                <a:latin typeface="Helvetica" pitchFamily="2" charset="0"/>
              </a:rPr>
              <a:t>Platinum</a:t>
            </a:r>
            <a:r>
              <a:rPr lang="es-ES" sz="1400" i="1">
                <a:latin typeface="Helvetica" pitchFamily="2" charset="0"/>
              </a:rPr>
              <a:t> 8160 @ 2.1 GHz</a:t>
            </a:r>
            <a:endParaRPr lang="en-US" sz="1400"/>
          </a:p>
          <a:p>
            <a:pPr algn="r"/>
            <a:r>
              <a:rPr lang="en-US" sz="1400">
                <a:solidFill>
                  <a:srgbClr val="FF0000"/>
                </a:solidFill>
              </a:rPr>
              <a:t>384 cores</a:t>
            </a:r>
          </a:p>
          <a:p>
            <a:pPr algn="r"/>
            <a:r>
              <a:rPr lang="en-US" sz="1400">
                <a:solidFill>
                  <a:srgbClr val="FAC801"/>
                </a:solidFill>
              </a:rPr>
              <a:t>96 MPI processes</a:t>
            </a:r>
          </a:p>
          <a:p>
            <a:pPr algn="r"/>
            <a:r>
              <a:rPr lang="en-US" sz="1400">
                <a:solidFill>
                  <a:srgbClr val="FAC801"/>
                </a:solidFill>
              </a:rPr>
              <a:t>4 OpenMP threads/MPI process</a:t>
            </a:r>
          </a:p>
        </p:txBody>
      </p:sp>
      <p:pic>
        <p:nvPicPr>
          <p:cNvPr id="10" name="Picture 4" descr="BSC - Sónar Barcelona 2018">
            <a:hlinkClick r:id="rId4" tooltip="BSC "/>
            <a:extLst>
              <a:ext uri="{FF2B5EF4-FFF2-40B4-BE49-F238E27FC236}">
                <a16:creationId xmlns:a16="http://schemas.microsoft.com/office/drawing/2014/main" id="{D0588F2E-2F2E-81E5-CC5C-075388A662A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5658" r="6460" b="26315"/>
          <a:stretch/>
        </p:blipFill>
        <p:spPr bwMode="auto">
          <a:xfrm>
            <a:off x="4982765" y="3738979"/>
            <a:ext cx="2542202" cy="81904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5" descr="El superordenador MareNostrum">
            <a:extLst>
              <a:ext uri="{FF2B5EF4-FFF2-40B4-BE49-F238E27FC236}">
                <a16:creationId xmlns:a16="http://schemas.microsoft.com/office/drawing/2014/main" id="{45F04693-3C29-7C1A-F211-42191BCEE30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50863" y="3640338"/>
            <a:ext cx="897770" cy="1061449"/>
          </a:xfrm>
          <a:prstGeom prst="rect">
            <a:avLst/>
          </a:prstGeom>
          <a:noFill/>
          <a:extLst>
            <a:ext uri="{909E8E84-426E-40DD-AFC4-6F175D3DCCD1}">
              <a14:hiddenFill xmlns:a14="http://schemas.microsoft.com/office/drawing/2010/main">
                <a:solidFill>
                  <a:srgbClr val="FFFFFF"/>
                </a:solidFill>
              </a14:hiddenFill>
            </a:ext>
          </a:extLst>
        </p:spPr>
      </p:pic>
      <p:sp>
        <p:nvSpPr>
          <p:cNvPr id="15" name="Left Brace 28">
            <a:extLst>
              <a:ext uri="{FF2B5EF4-FFF2-40B4-BE49-F238E27FC236}">
                <a16:creationId xmlns:a16="http://schemas.microsoft.com/office/drawing/2014/main" id="{B7A714F0-8BBA-368D-ECB8-E152C41BF469}"/>
              </a:ext>
            </a:extLst>
          </p:cNvPr>
          <p:cNvSpPr/>
          <p:nvPr/>
        </p:nvSpPr>
        <p:spPr>
          <a:xfrm rot="16200000">
            <a:off x="4433523" y="300622"/>
            <a:ext cx="168821" cy="5750501"/>
          </a:xfrm>
          <a:prstGeom prst="leftBrace">
            <a:avLst>
              <a:gd name="adj1" fmla="val 104936"/>
              <a:gd name="adj2" fmla="val 50000"/>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AU"/>
          </a:p>
        </p:txBody>
      </p:sp>
      <p:grpSp>
        <p:nvGrpSpPr>
          <p:cNvPr id="5" name="Agrupar 35">
            <a:extLst>
              <a:ext uri="{FF2B5EF4-FFF2-40B4-BE49-F238E27FC236}">
                <a16:creationId xmlns:a16="http://schemas.microsoft.com/office/drawing/2014/main" id="{1A915ECF-C109-9D32-1FAE-B54695C07465}"/>
              </a:ext>
            </a:extLst>
          </p:cNvPr>
          <p:cNvGrpSpPr/>
          <p:nvPr/>
        </p:nvGrpSpPr>
        <p:grpSpPr>
          <a:xfrm>
            <a:off x="142647" y="631745"/>
            <a:ext cx="550016" cy="317116"/>
            <a:chOff x="546251" y="2256419"/>
            <a:chExt cx="671567" cy="417135"/>
          </a:xfrm>
        </p:grpSpPr>
        <p:sp>
          <p:nvSpPr>
            <p:cNvPr id="13" name="Paralelogramo 36">
              <a:extLst>
                <a:ext uri="{FF2B5EF4-FFF2-40B4-BE49-F238E27FC236}">
                  <a16:creationId xmlns:a16="http://schemas.microsoft.com/office/drawing/2014/main" id="{2EA05189-846E-8A92-A89B-449DCEFC8168}"/>
                </a:ext>
              </a:extLst>
            </p:cNvPr>
            <p:cNvSpPr/>
            <p:nvPr/>
          </p:nvSpPr>
          <p:spPr>
            <a:xfrm>
              <a:off x="549742" y="2321994"/>
              <a:ext cx="668076" cy="326254"/>
            </a:xfrm>
            <a:prstGeom prst="parallelogram">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sp>
          <p:nvSpPr>
            <p:cNvPr id="29" name="CaixaDeTexto 37">
              <a:extLst>
                <a:ext uri="{FF2B5EF4-FFF2-40B4-BE49-F238E27FC236}">
                  <a16:creationId xmlns:a16="http://schemas.microsoft.com/office/drawing/2014/main" id="{EE7DB2C2-4AAB-EB0D-ADB2-1F2D921A37F8}"/>
                </a:ext>
              </a:extLst>
            </p:cNvPr>
            <p:cNvSpPr txBox="1"/>
            <p:nvPr/>
          </p:nvSpPr>
          <p:spPr>
            <a:xfrm>
              <a:off x="546251" y="2256419"/>
              <a:ext cx="638285" cy="417135"/>
            </a:xfrm>
            <a:prstGeom prst="rect">
              <a:avLst/>
            </a:prstGeom>
            <a:noFill/>
            <a:ln>
              <a:noFill/>
            </a:ln>
          </p:spPr>
          <p:txBody>
            <a:bodyPr vert="horz" wrap="none" lIns="91440" tIns="45720" rIns="91440" bIns="45720" rtlCol="0" anchor="t" anchorCtr="0">
              <a:spAutoFit/>
            </a:bodyPr>
            <a:lstStyle/>
            <a:p>
              <a:pPr algn="l"/>
              <a:r>
                <a:rPr lang="en-US" b="1">
                  <a:solidFill>
                    <a:schemeClr val="bg1"/>
                  </a:solidFill>
                </a:rPr>
                <a:t>QM</a:t>
              </a:r>
            </a:p>
          </p:txBody>
        </p:sp>
      </p:grpSp>
      <p:grpSp>
        <p:nvGrpSpPr>
          <p:cNvPr id="31" name="Agrupar 38">
            <a:extLst>
              <a:ext uri="{FF2B5EF4-FFF2-40B4-BE49-F238E27FC236}">
                <a16:creationId xmlns:a16="http://schemas.microsoft.com/office/drawing/2014/main" id="{A2E9EF02-C912-79EA-3E52-F10F2ABD60F8}"/>
              </a:ext>
            </a:extLst>
          </p:cNvPr>
          <p:cNvGrpSpPr/>
          <p:nvPr/>
        </p:nvGrpSpPr>
        <p:grpSpPr>
          <a:xfrm>
            <a:off x="678414" y="631745"/>
            <a:ext cx="547158" cy="317116"/>
            <a:chOff x="1214314" y="2256420"/>
            <a:chExt cx="671580" cy="417134"/>
          </a:xfrm>
        </p:grpSpPr>
        <p:sp>
          <p:nvSpPr>
            <p:cNvPr id="32" name="Paralelogramo 39">
              <a:extLst>
                <a:ext uri="{FF2B5EF4-FFF2-40B4-BE49-F238E27FC236}">
                  <a16:creationId xmlns:a16="http://schemas.microsoft.com/office/drawing/2014/main" id="{F5507F7C-0C08-CB62-7AF5-1AF8C872BF6B}"/>
                </a:ext>
              </a:extLst>
            </p:cNvPr>
            <p:cNvSpPr/>
            <p:nvPr/>
          </p:nvSpPr>
          <p:spPr>
            <a:xfrm>
              <a:off x="1217818" y="2321993"/>
              <a:ext cx="668076" cy="326254"/>
            </a:xfrm>
            <a:prstGeom prst="parallelogram">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highlight>
                  <a:srgbClr val="FFFF00"/>
                </a:highlight>
              </a:endParaRPr>
            </a:p>
          </p:txBody>
        </p:sp>
        <p:sp>
          <p:nvSpPr>
            <p:cNvPr id="33" name="CaixaDeTexto 40">
              <a:extLst>
                <a:ext uri="{FF2B5EF4-FFF2-40B4-BE49-F238E27FC236}">
                  <a16:creationId xmlns:a16="http://schemas.microsoft.com/office/drawing/2014/main" id="{D9E50CA7-8F78-319F-7E81-D532EE29E67A}"/>
                </a:ext>
              </a:extLst>
            </p:cNvPr>
            <p:cNvSpPr txBox="1"/>
            <p:nvPr/>
          </p:nvSpPr>
          <p:spPr>
            <a:xfrm>
              <a:off x="1214314" y="2256420"/>
              <a:ext cx="656415" cy="417134"/>
            </a:xfrm>
            <a:prstGeom prst="rect">
              <a:avLst/>
            </a:prstGeom>
            <a:noFill/>
            <a:ln>
              <a:noFill/>
            </a:ln>
          </p:spPr>
          <p:txBody>
            <a:bodyPr vert="horz" wrap="none" lIns="91440" tIns="45720" rIns="91440" bIns="45720" rtlCol="0" anchor="t" anchorCtr="0">
              <a:spAutoFit/>
            </a:bodyPr>
            <a:lstStyle/>
            <a:p>
              <a:pPr algn="l"/>
              <a:r>
                <a:rPr lang="en-US" b="1">
                  <a:solidFill>
                    <a:schemeClr val="bg1"/>
                  </a:solidFill>
                </a:rPr>
                <a:t>MM</a:t>
              </a:r>
            </a:p>
          </p:txBody>
        </p:sp>
      </p:grpSp>
      <p:grpSp>
        <p:nvGrpSpPr>
          <p:cNvPr id="34" name="Agrupar 1">
            <a:extLst>
              <a:ext uri="{FF2B5EF4-FFF2-40B4-BE49-F238E27FC236}">
                <a16:creationId xmlns:a16="http://schemas.microsoft.com/office/drawing/2014/main" id="{09781F9A-B904-DAE2-BC65-6B314397C4F6}"/>
              </a:ext>
            </a:extLst>
          </p:cNvPr>
          <p:cNvGrpSpPr/>
          <p:nvPr/>
        </p:nvGrpSpPr>
        <p:grpSpPr>
          <a:xfrm>
            <a:off x="1072709" y="48708"/>
            <a:ext cx="862882" cy="625409"/>
            <a:chOff x="549742" y="2248419"/>
            <a:chExt cx="833667" cy="607274"/>
          </a:xfrm>
        </p:grpSpPr>
        <p:sp>
          <p:nvSpPr>
            <p:cNvPr id="35" name="Paralelogramo 23">
              <a:extLst>
                <a:ext uri="{FF2B5EF4-FFF2-40B4-BE49-F238E27FC236}">
                  <a16:creationId xmlns:a16="http://schemas.microsoft.com/office/drawing/2014/main" id="{9CDBF6F4-42F1-CB4D-A285-63D2B0F1EDCE}"/>
                </a:ext>
              </a:extLst>
            </p:cNvPr>
            <p:cNvSpPr/>
            <p:nvPr/>
          </p:nvSpPr>
          <p:spPr>
            <a:xfrm>
              <a:off x="549742" y="2321994"/>
              <a:ext cx="668076" cy="326254"/>
            </a:xfrm>
            <a:prstGeom prst="parallelogram">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6" name="CaixaDeTexto 24">
              <a:extLst>
                <a:ext uri="{FF2B5EF4-FFF2-40B4-BE49-F238E27FC236}">
                  <a16:creationId xmlns:a16="http://schemas.microsoft.com/office/drawing/2014/main" id="{F264C614-A5E8-2F21-1518-2707FA826B4B}"/>
                </a:ext>
              </a:extLst>
            </p:cNvPr>
            <p:cNvSpPr txBox="1"/>
            <p:nvPr/>
          </p:nvSpPr>
          <p:spPr>
            <a:xfrm>
              <a:off x="570755" y="2248419"/>
              <a:ext cx="812654" cy="607274"/>
            </a:xfrm>
            <a:prstGeom prst="rect">
              <a:avLst/>
            </a:prstGeom>
            <a:noFill/>
            <a:ln>
              <a:noFill/>
            </a:ln>
          </p:spPr>
          <p:txBody>
            <a:bodyPr vert="horz" wrap="none" lIns="91440" tIns="45720" rIns="91440" bIns="45720" rtlCol="0" anchor="t" anchorCtr="0">
              <a:spAutoFit/>
            </a:bodyPr>
            <a:lstStyle/>
            <a:p>
              <a:pPr algn="l"/>
              <a:r>
                <a:rPr lang="en-US" sz="2400" b="1">
                  <a:solidFill>
                    <a:schemeClr val="bg1"/>
                  </a:solidFill>
                </a:rPr>
                <a:t>QM</a:t>
              </a:r>
            </a:p>
          </p:txBody>
        </p:sp>
      </p:grpSp>
      <p:grpSp>
        <p:nvGrpSpPr>
          <p:cNvPr id="37" name="Agrupar 3">
            <a:extLst>
              <a:ext uri="{FF2B5EF4-FFF2-40B4-BE49-F238E27FC236}">
                <a16:creationId xmlns:a16="http://schemas.microsoft.com/office/drawing/2014/main" id="{FE4C6F27-6551-90DF-BE16-C55E098801E1}"/>
              </a:ext>
            </a:extLst>
          </p:cNvPr>
          <p:cNvGrpSpPr/>
          <p:nvPr/>
        </p:nvGrpSpPr>
        <p:grpSpPr>
          <a:xfrm>
            <a:off x="1717546" y="62284"/>
            <a:ext cx="914062" cy="625409"/>
            <a:chOff x="1212494" y="2259653"/>
            <a:chExt cx="887745" cy="607273"/>
          </a:xfrm>
        </p:grpSpPr>
        <p:sp>
          <p:nvSpPr>
            <p:cNvPr id="38" name="Paralelogramo 25">
              <a:extLst>
                <a:ext uri="{FF2B5EF4-FFF2-40B4-BE49-F238E27FC236}">
                  <a16:creationId xmlns:a16="http://schemas.microsoft.com/office/drawing/2014/main" id="{0F271CE6-3C38-5A82-D1C2-22FA1981E9A1}"/>
                </a:ext>
              </a:extLst>
            </p:cNvPr>
            <p:cNvSpPr/>
            <p:nvPr/>
          </p:nvSpPr>
          <p:spPr>
            <a:xfrm>
              <a:off x="1217818" y="2321993"/>
              <a:ext cx="668076" cy="326254"/>
            </a:xfrm>
            <a:prstGeom prst="parallelogram">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CaixaDeTexto 26">
              <a:extLst>
                <a:ext uri="{FF2B5EF4-FFF2-40B4-BE49-F238E27FC236}">
                  <a16:creationId xmlns:a16="http://schemas.microsoft.com/office/drawing/2014/main" id="{CA84D3E1-DD3B-FE30-9169-8DB254D45C69}"/>
                </a:ext>
              </a:extLst>
            </p:cNvPr>
            <p:cNvSpPr txBox="1"/>
            <p:nvPr/>
          </p:nvSpPr>
          <p:spPr>
            <a:xfrm>
              <a:off x="1212494" y="2259653"/>
              <a:ext cx="887745" cy="607273"/>
            </a:xfrm>
            <a:prstGeom prst="rect">
              <a:avLst/>
            </a:prstGeom>
            <a:noFill/>
            <a:ln>
              <a:noFill/>
            </a:ln>
          </p:spPr>
          <p:txBody>
            <a:bodyPr vert="horz" wrap="none" lIns="91440" tIns="45720" rIns="91440" bIns="45720" rtlCol="0" anchor="t" anchorCtr="0">
              <a:spAutoFit/>
            </a:bodyPr>
            <a:lstStyle/>
            <a:p>
              <a:pPr algn="l"/>
              <a:r>
                <a:rPr lang="en-US" sz="2400" b="1">
                  <a:solidFill>
                    <a:schemeClr val="bg1"/>
                  </a:solidFill>
                </a:rPr>
                <a:t>MM</a:t>
              </a:r>
            </a:p>
          </p:txBody>
        </p:sp>
      </p:grpSp>
      <p:sp>
        <p:nvSpPr>
          <p:cNvPr id="53" name="Espaço Reservado para Conteúdo 2">
            <a:extLst>
              <a:ext uri="{FF2B5EF4-FFF2-40B4-BE49-F238E27FC236}">
                <a16:creationId xmlns:a16="http://schemas.microsoft.com/office/drawing/2014/main" id="{D018C456-4BC8-1AA5-6DBA-393EBEC35667}"/>
              </a:ext>
            </a:extLst>
          </p:cNvPr>
          <p:cNvSpPr txBox="1">
            <a:spLocks/>
          </p:cNvSpPr>
          <p:nvPr/>
        </p:nvSpPr>
        <p:spPr>
          <a:xfrm>
            <a:off x="-69624" y="4701105"/>
            <a:ext cx="5834178" cy="225190"/>
          </a:xfrm>
          <a:prstGeom prst="rect">
            <a:avLst/>
          </a:prstGeom>
        </p:spPr>
        <p:txBody>
          <a:bodyPr vert="horz" lIns="91440" tIns="45720" rIns="91440" bIns="45720" rtlCol="0" anchor="b" anchorCtr="0">
            <a:noAutofit/>
          </a:bodyPr>
          <a:lstStyle>
            <a:lvl1pPr marL="0" indent="0" algn="l" defTabSz="685800" rtl="0" eaLnBrk="1" latinLnBrk="0" hangingPunct="1">
              <a:lnSpc>
                <a:spcPct val="100000"/>
              </a:lnSpc>
              <a:spcBef>
                <a:spcPts val="750"/>
              </a:spcBef>
              <a:spcAft>
                <a:spcPts val="500"/>
              </a:spcAft>
              <a:buFont typeface="Arial" panose="020B0604020202020204" pitchFamily="34" charset="0"/>
              <a:buNone/>
              <a:defRPr sz="1800" kern="1200" baseline="0">
                <a:solidFill>
                  <a:schemeClr val="tx1"/>
                </a:solidFill>
                <a:latin typeface="+mn-lt"/>
                <a:ea typeface="+mn-ea"/>
                <a:cs typeface="+mn-cs"/>
              </a:defRPr>
            </a:lvl1pPr>
            <a:lvl2pPr marL="177800" indent="-177800" algn="l" defTabSz="685800" rtl="0" eaLnBrk="1" latinLnBrk="0" hangingPunct="1">
              <a:lnSpc>
                <a:spcPct val="100000"/>
              </a:lnSpc>
              <a:spcBef>
                <a:spcPts val="375"/>
              </a:spcBef>
              <a:spcAft>
                <a:spcPts val="200"/>
              </a:spcAft>
              <a:buClr>
                <a:schemeClr val="accent1"/>
              </a:buClr>
              <a:buFont typeface="Wingdings" pitchFamily="2" charset="2"/>
              <a:buChar char="§"/>
              <a:tabLst/>
              <a:defRPr sz="1800" kern="1200">
                <a:solidFill>
                  <a:schemeClr val="tx1"/>
                </a:solidFill>
                <a:latin typeface="+mn-lt"/>
                <a:ea typeface="+mn-ea"/>
                <a:cs typeface="+mn-cs"/>
              </a:defRPr>
            </a:lvl2pPr>
            <a:lvl3pPr marL="355600" indent="-177800" algn="l" defTabSz="685800" rtl="0" eaLnBrk="1" latinLnBrk="0" hangingPunct="1">
              <a:lnSpc>
                <a:spcPct val="90000"/>
              </a:lnSpc>
              <a:spcBef>
                <a:spcPts val="375"/>
              </a:spcBef>
              <a:buClr>
                <a:schemeClr val="tx2"/>
              </a:buClr>
              <a:buFont typeface="Wingdings" pitchFamily="2" charset="2"/>
              <a:buChar char="§"/>
              <a:tabLst/>
              <a:defRPr lang="en-US" sz="1400" kern="1200" baseline="0" dirty="0">
                <a:solidFill>
                  <a:schemeClr val="tx1"/>
                </a:solidFill>
                <a:latin typeface="+mn-lt"/>
                <a:ea typeface="+mn-ea"/>
                <a:cs typeface="+mn-cs"/>
              </a:defRPr>
            </a:lvl3pPr>
            <a:lvl4pPr marL="355600" indent="-177800" algn="l" defTabSz="685800" rtl="0" eaLnBrk="1" latinLnBrk="0" hangingPunct="1">
              <a:lnSpc>
                <a:spcPct val="90000"/>
              </a:lnSpc>
              <a:spcBef>
                <a:spcPts val="375"/>
              </a:spcBef>
              <a:buClr>
                <a:schemeClr val="accent4"/>
              </a:buClr>
              <a:buFont typeface="Wingdings" pitchFamily="2" charset="2"/>
              <a:buChar char="§"/>
              <a:defRPr sz="1350" kern="1200">
                <a:solidFill>
                  <a:schemeClr val="tx1"/>
                </a:solidFill>
                <a:latin typeface="+mn-lt"/>
                <a:ea typeface="+mn-ea"/>
                <a:cs typeface="+mn-cs"/>
              </a:defRPr>
            </a:lvl4pPr>
            <a:lvl5pPr marL="355600" indent="-17780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spcBef>
                <a:spcPts val="0"/>
              </a:spcBef>
              <a:spcAft>
                <a:spcPts val="0"/>
              </a:spcAft>
            </a:pPr>
            <a:r>
              <a:rPr lang="en-US" sz="1100" b="1"/>
              <a:t>﻿</a:t>
            </a:r>
            <a:r>
              <a:rPr lang="en-GB" sz="1100" b="1"/>
              <a:t>Ordejón</a:t>
            </a:r>
            <a:r>
              <a:rPr lang="en-US" sz="1100" b="1"/>
              <a:t>, P.; Martins, E. F.; Febrer, P.; Pedron, F.;  </a:t>
            </a:r>
            <a:r>
              <a:rPr lang="en-GB" sz="1100" b="1"/>
              <a:t>Bulletin APS </a:t>
            </a:r>
            <a:r>
              <a:rPr lang="en-US" sz="1100" b="1"/>
              <a:t>(2023)</a:t>
            </a:r>
          </a:p>
        </p:txBody>
      </p:sp>
      <p:grpSp>
        <p:nvGrpSpPr>
          <p:cNvPr id="41" name="Group 40">
            <a:extLst>
              <a:ext uri="{FF2B5EF4-FFF2-40B4-BE49-F238E27FC236}">
                <a16:creationId xmlns:a16="http://schemas.microsoft.com/office/drawing/2014/main" id="{B0788836-0806-6174-4130-E38B225ED78A}"/>
              </a:ext>
            </a:extLst>
          </p:cNvPr>
          <p:cNvGrpSpPr/>
          <p:nvPr/>
        </p:nvGrpSpPr>
        <p:grpSpPr>
          <a:xfrm>
            <a:off x="-264827" y="4831744"/>
            <a:ext cx="9414845" cy="372633"/>
            <a:chOff x="-264827" y="4831744"/>
            <a:chExt cx="9414845" cy="372633"/>
          </a:xfrm>
        </p:grpSpPr>
        <p:sp>
          <p:nvSpPr>
            <p:cNvPr id="42" name="Rectangle 41">
              <a:extLst>
                <a:ext uri="{FF2B5EF4-FFF2-40B4-BE49-F238E27FC236}">
                  <a16:creationId xmlns:a16="http://schemas.microsoft.com/office/drawing/2014/main" id="{5A9C073E-7225-58DC-3756-D92D4B60BCF9}"/>
                </a:ext>
              </a:extLst>
            </p:cNvPr>
            <p:cNvSpPr/>
            <p:nvPr/>
          </p:nvSpPr>
          <p:spPr>
            <a:xfrm>
              <a:off x="-6018" y="4884791"/>
              <a:ext cx="9156036" cy="274578"/>
            </a:xfrm>
            <a:prstGeom prst="rect">
              <a:avLst/>
            </a:prstGeom>
            <a:solidFill>
              <a:srgbClr val="276E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Espaço Reservado para Número de Slide 4">
              <a:extLst>
                <a:ext uri="{FF2B5EF4-FFF2-40B4-BE49-F238E27FC236}">
                  <a16:creationId xmlns:a16="http://schemas.microsoft.com/office/drawing/2014/main" id="{C9E04CDC-D308-EFF2-FE66-516C0C7CC4DD}"/>
                </a:ext>
              </a:extLst>
            </p:cNvPr>
            <p:cNvSpPr txBox="1">
              <a:spLocks/>
            </p:cNvSpPr>
            <p:nvPr/>
          </p:nvSpPr>
          <p:spPr>
            <a:xfrm>
              <a:off x="8646533" y="4831744"/>
              <a:ext cx="452465" cy="372633"/>
            </a:xfrm>
            <a:prstGeom prst="rect">
              <a:avLst/>
            </a:prstGeom>
            <a:effectLst>
              <a:outerShdw blurRad="50800" dist="38100" dir="10800000" algn="r" rotWithShape="0">
                <a:prstClr val="black">
                  <a:alpha val="40000"/>
                </a:prstClr>
              </a:outerShdw>
            </a:effectLst>
          </p:spPr>
          <p:txBody>
            <a:bodyPr vert="horz" lIns="91440" tIns="45720" rIns="91440" bIns="45720" rtlCol="0" anchor="ctr"/>
            <a:lstStyle>
              <a:defPPr>
                <a:defRPr lang="en-US"/>
              </a:defPPr>
              <a:lvl1pPr marL="0" algn="l"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1496E9E6-392B-B64A-85D6-1354B0EA1A88}" type="slidenum">
                <a:rPr lang="en-US" sz="1800" b="1" dirty="0" smtClean="0">
                  <a:solidFill>
                    <a:schemeClr val="bg1"/>
                  </a:solidFill>
                  <a:latin typeface="Barlow" pitchFamily="2" charset="77"/>
                </a:rPr>
                <a:pPr algn="ctr"/>
                <a:t>12</a:t>
              </a:fld>
              <a:endParaRPr lang="en-US" sz="1800" b="1">
                <a:solidFill>
                  <a:schemeClr val="bg1"/>
                </a:solidFill>
                <a:latin typeface="Barlow" pitchFamily="2" charset="77"/>
              </a:endParaRPr>
            </a:p>
          </p:txBody>
        </p:sp>
        <p:sp>
          <p:nvSpPr>
            <p:cNvPr id="44" name="Espaço Reservado para Conteúdo 2">
              <a:hlinkClick r:id="" action="ppaction://hlinkshowjump?jump=nextslide"/>
              <a:extLst>
                <a:ext uri="{FF2B5EF4-FFF2-40B4-BE49-F238E27FC236}">
                  <a16:creationId xmlns:a16="http://schemas.microsoft.com/office/drawing/2014/main" id="{75E6497C-589D-CAF1-5FB3-FF425B65E42E}"/>
                </a:ext>
              </a:extLst>
            </p:cNvPr>
            <p:cNvSpPr txBox="1">
              <a:spLocks/>
            </p:cNvSpPr>
            <p:nvPr/>
          </p:nvSpPr>
          <p:spPr>
            <a:xfrm>
              <a:off x="6733082" y="4879074"/>
              <a:ext cx="2057400" cy="225189"/>
            </a:xfrm>
            <a:prstGeom prst="rect">
              <a:avLst/>
            </a:prstGeom>
            <a:effectLst>
              <a:outerShdw blurRad="50800" dist="38100" dir="10800000" algn="r" rotWithShape="0">
                <a:prstClr val="black">
                  <a:alpha val="40000"/>
                </a:prstClr>
              </a:outerShdw>
            </a:effectLst>
          </p:spPr>
          <p:txBody>
            <a:bodyPr vert="horz" lIns="91440" tIns="45720" rIns="91440" bIns="45720" rtlCol="0" anchor="t" anchorCtr="0">
              <a:noAutofit/>
            </a:bodyPr>
            <a:lstStyle>
              <a:lvl1pPr marL="0" indent="0" algn="l" defTabSz="685800" rtl="0" eaLnBrk="1" latinLnBrk="0" hangingPunct="1">
                <a:lnSpc>
                  <a:spcPct val="100000"/>
                </a:lnSpc>
                <a:spcBef>
                  <a:spcPts val="750"/>
                </a:spcBef>
                <a:spcAft>
                  <a:spcPts val="500"/>
                </a:spcAft>
                <a:buFont typeface="Arial" panose="020B0604020202020204" pitchFamily="34" charset="0"/>
                <a:buNone/>
                <a:defRPr sz="1800" kern="1200" baseline="0">
                  <a:solidFill>
                    <a:schemeClr val="tx1"/>
                  </a:solidFill>
                  <a:latin typeface="+mn-lt"/>
                  <a:ea typeface="+mn-ea"/>
                  <a:cs typeface="+mn-cs"/>
                </a:defRPr>
              </a:lvl1pPr>
              <a:lvl2pPr marL="177800" indent="-177800" algn="l" defTabSz="685800" rtl="0" eaLnBrk="1" latinLnBrk="0" hangingPunct="1">
                <a:lnSpc>
                  <a:spcPct val="100000"/>
                </a:lnSpc>
                <a:spcBef>
                  <a:spcPts val="375"/>
                </a:spcBef>
                <a:spcAft>
                  <a:spcPts val="200"/>
                </a:spcAft>
                <a:buClr>
                  <a:schemeClr val="accent1"/>
                </a:buClr>
                <a:buFont typeface="Wingdings" pitchFamily="2" charset="2"/>
                <a:buChar char="§"/>
                <a:tabLst/>
                <a:defRPr sz="1800" kern="1200">
                  <a:solidFill>
                    <a:schemeClr val="tx1"/>
                  </a:solidFill>
                  <a:latin typeface="+mn-lt"/>
                  <a:ea typeface="+mn-ea"/>
                  <a:cs typeface="+mn-cs"/>
                </a:defRPr>
              </a:lvl2pPr>
              <a:lvl3pPr marL="355600" indent="-177800" algn="l" defTabSz="685800" rtl="0" eaLnBrk="1" latinLnBrk="0" hangingPunct="1">
                <a:lnSpc>
                  <a:spcPct val="90000"/>
                </a:lnSpc>
                <a:spcBef>
                  <a:spcPts val="375"/>
                </a:spcBef>
                <a:buClr>
                  <a:schemeClr val="tx2"/>
                </a:buClr>
                <a:buFont typeface="Wingdings" pitchFamily="2" charset="2"/>
                <a:buChar char="§"/>
                <a:tabLst/>
                <a:defRPr lang="en-US" sz="1400" kern="1200" baseline="0" dirty="0">
                  <a:solidFill>
                    <a:schemeClr val="tx1"/>
                  </a:solidFill>
                  <a:latin typeface="+mn-lt"/>
                  <a:ea typeface="+mn-ea"/>
                  <a:cs typeface="+mn-cs"/>
                </a:defRPr>
              </a:lvl3pPr>
              <a:lvl4pPr marL="355600" indent="-177800" algn="l" defTabSz="685800" rtl="0" eaLnBrk="1" latinLnBrk="0" hangingPunct="1">
                <a:lnSpc>
                  <a:spcPct val="90000"/>
                </a:lnSpc>
                <a:spcBef>
                  <a:spcPts val="375"/>
                </a:spcBef>
                <a:buClr>
                  <a:schemeClr val="accent4"/>
                </a:buClr>
                <a:buFont typeface="Wingdings" pitchFamily="2" charset="2"/>
                <a:buChar char="§"/>
                <a:defRPr sz="1350" kern="1200">
                  <a:solidFill>
                    <a:schemeClr val="tx1"/>
                  </a:solidFill>
                  <a:latin typeface="+mn-lt"/>
                  <a:ea typeface="+mn-ea"/>
                  <a:cs typeface="+mn-cs"/>
                </a:defRPr>
              </a:lvl4pPr>
              <a:lvl5pPr marL="355600" indent="-17780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US" sz="1200" b="1">
                  <a:solidFill>
                    <a:schemeClr val="bg1"/>
                  </a:solidFill>
                  <a:latin typeface="Barlow" pitchFamily="2" charset="77"/>
                </a:rPr>
                <a:t>Ernane de Freitas Martins</a:t>
              </a:r>
              <a:endParaRPr lang="pt-BR" b="1">
                <a:solidFill>
                  <a:schemeClr val="bg1"/>
                </a:solidFill>
                <a:latin typeface="Barlow" pitchFamily="2" charset="77"/>
              </a:endParaRPr>
            </a:p>
          </p:txBody>
        </p:sp>
        <p:sp>
          <p:nvSpPr>
            <p:cNvPr id="45" name="Espaço Reservado para Conteúdo 2">
              <a:extLst>
                <a:ext uri="{FF2B5EF4-FFF2-40B4-BE49-F238E27FC236}">
                  <a16:creationId xmlns:a16="http://schemas.microsoft.com/office/drawing/2014/main" id="{8C3EFB0E-BCA2-D4A7-634A-4BAB36BB5C87}"/>
                </a:ext>
              </a:extLst>
            </p:cNvPr>
            <p:cNvSpPr txBox="1">
              <a:spLocks/>
            </p:cNvSpPr>
            <p:nvPr/>
          </p:nvSpPr>
          <p:spPr>
            <a:xfrm>
              <a:off x="-264827" y="4901578"/>
              <a:ext cx="7075554" cy="225189"/>
            </a:xfrm>
            <a:prstGeom prst="rect">
              <a:avLst/>
            </a:prstGeom>
            <a:effectLst>
              <a:outerShdw blurRad="50800" dist="38100" dir="10800000" algn="r" rotWithShape="0">
                <a:prstClr val="black">
                  <a:alpha val="40000"/>
                </a:prstClr>
              </a:outerShdw>
            </a:effectLst>
          </p:spPr>
          <p:txBody>
            <a:bodyPr vert="horz" lIns="91440" tIns="45720" rIns="91440" bIns="45720" rtlCol="0" anchor="ctr" anchorCtr="0">
              <a:noAutofit/>
            </a:bodyPr>
            <a:lstStyle>
              <a:lvl1pPr marL="0" indent="0" algn="l" defTabSz="685800" rtl="0" eaLnBrk="1" latinLnBrk="0" hangingPunct="1">
                <a:lnSpc>
                  <a:spcPct val="100000"/>
                </a:lnSpc>
                <a:spcBef>
                  <a:spcPts val="750"/>
                </a:spcBef>
                <a:spcAft>
                  <a:spcPts val="500"/>
                </a:spcAft>
                <a:buFont typeface="Arial" panose="020B0604020202020204" pitchFamily="34" charset="0"/>
                <a:buNone/>
                <a:defRPr sz="1800" kern="1200" baseline="0">
                  <a:solidFill>
                    <a:schemeClr val="tx1"/>
                  </a:solidFill>
                  <a:latin typeface="+mn-lt"/>
                  <a:ea typeface="+mn-ea"/>
                  <a:cs typeface="+mn-cs"/>
                </a:defRPr>
              </a:lvl1pPr>
              <a:lvl2pPr marL="177800" indent="-177800" algn="l" defTabSz="685800" rtl="0" eaLnBrk="1" latinLnBrk="0" hangingPunct="1">
                <a:lnSpc>
                  <a:spcPct val="100000"/>
                </a:lnSpc>
                <a:spcBef>
                  <a:spcPts val="375"/>
                </a:spcBef>
                <a:spcAft>
                  <a:spcPts val="200"/>
                </a:spcAft>
                <a:buClr>
                  <a:schemeClr val="accent1"/>
                </a:buClr>
                <a:buFont typeface="Wingdings" pitchFamily="2" charset="2"/>
                <a:buChar char="§"/>
                <a:tabLst/>
                <a:defRPr sz="1800" kern="1200">
                  <a:solidFill>
                    <a:schemeClr val="tx1"/>
                  </a:solidFill>
                  <a:latin typeface="+mn-lt"/>
                  <a:ea typeface="+mn-ea"/>
                  <a:cs typeface="+mn-cs"/>
                </a:defRPr>
              </a:lvl2pPr>
              <a:lvl3pPr marL="355600" indent="-177800" algn="l" defTabSz="685800" rtl="0" eaLnBrk="1" latinLnBrk="0" hangingPunct="1">
                <a:lnSpc>
                  <a:spcPct val="90000"/>
                </a:lnSpc>
                <a:spcBef>
                  <a:spcPts val="375"/>
                </a:spcBef>
                <a:buClr>
                  <a:schemeClr val="tx2"/>
                </a:buClr>
                <a:buFont typeface="Wingdings" pitchFamily="2" charset="2"/>
                <a:buChar char="§"/>
                <a:tabLst/>
                <a:defRPr lang="en-US" sz="1400" kern="1200" baseline="0" dirty="0">
                  <a:solidFill>
                    <a:schemeClr val="tx1"/>
                  </a:solidFill>
                  <a:latin typeface="+mn-lt"/>
                  <a:ea typeface="+mn-ea"/>
                  <a:cs typeface="+mn-cs"/>
                </a:defRPr>
              </a:lvl3pPr>
              <a:lvl4pPr marL="355600" indent="-177800" algn="l" defTabSz="685800" rtl="0" eaLnBrk="1" latinLnBrk="0" hangingPunct="1">
                <a:lnSpc>
                  <a:spcPct val="90000"/>
                </a:lnSpc>
                <a:spcBef>
                  <a:spcPts val="375"/>
                </a:spcBef>
                <a:buClr>
                  <a:schemeClr val="accent4"/>
                </a:buClr>
                <a:buFont typeface="Wingdings" pitchFamily="2" charset="2"/>
                <a:buChar char="§"/>
                <a:defRPr sz="1350" kern="1200">
                  <a:solidFill>
                    <a:schemeClr val="tx1"/>
                  </a:solidFill>
                  <a:latin typeface="+mn-lt"/>
                  <a:ea typeface="+mn-ea"/>
                  <a:cs typeface="+mn-cs"/>
                </a:defRPr>
              </a:lvl4pPr>
              <a:lvl5pPr marL="355600" indent="-17780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0" algn="ctr">
                <a:defRPr/>
              </a:pPr>
              <a:r>
                <a:rPr lang="en-US" sz="1200" b="1">
                  <a:solidFill>
                    <a:schemeClr val="bg1"/>
                  </a:solidFill>
                  <a:effectLst/>
                  <a:latin typeface="Barlow Semi Condensed" panose="020F0502020204030204" pitchFamily="34" charset="0"/>
                </a:rPr>
                <a:t>Electrochemical properties using TranSIESTA and QM/MM</a:t>
              </a:r>
              <a:endParaRPr lang="en-GB" sz="1200" b="1">
                <a:solidFill>
                  <a:schemeClr val="bg1"/>
                </a:solidFill>
                <a:effectLst/>
                <a:latin typeface="Barlow Semi Condensed" panose="020F0502020204030204" pitchFamily="34" charset="0"/>
              </a:endParaRPr>
            </a:p>
          </p:txBody>
        </p:sp>
      </p:grpSp>
      <p:sp>
        <p:nvSpPr>
          <p:cNvPr id="2" name="CuadroTexto 5">
            <a:extLst>
              <a:ext uri="{FF2B5EF4-FFF2-40B4-BE49-F238E27FC236}">
                <a16:creationId xmlns:a16="http://schemas.microsoft.com/office/drawing/2014/main" id="{D29BA45F-DECE-199F-AFB4-D64403DAB3CD}"/>
              </a:ext>
            </a:extLst>
          </p:cNvPr>
          <p:cNvSpPr txBox="1"/>
          <p:nvPr/>
        </p:nvSpPr>
        <p:spPr>
          <a:xfrm>
            <a:off x="1471133" y="1264291"/>
            <a:ext cx="2159566" cy="369332"/>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a:t>Au – (H</a:t>
            </a:r>
            <a:r>
              <a:rPr lang="en-GB" baseline="-25000"/>
              <a:t>2</a:t>
            </a:r>
            <a:r>
              <a:rPr lang="en-GB"/>
              <a:t>O)</a:t>
            </a:r>
            <a:r>
              <a:rPr lang="en-GB" baseline="-25000"/>
              <a:t>236 x n</a:t>
            </a:r>
            <a:r>
              <a:rPr lang="en-GB"/>
              <a:t> – Au </a:t>
            </a:r>
          </a:p>
        </p:txBody>
      </p:sp>
      <p:sp>
        <p:nvSpPr>
          <p:cNvPr id="14" name="CuadroTexto 15">
            <a:extLst>
              <a:ext uri="{FF2B5EF4-FFF2-40B4-BE49-F238E27FC236}">
                <a16:creationId xmlns:a16="http://schemas.microsoft.com/office/drawing/2014/main" id="{4EABD106-9A40-3903-B0B6-CB207BF0738E}"/>
              </a:ext>
            </a:extLst>
          </p:cNvPr>
          <p:cNvSpPr txBox="1"/>
          <p:nvPr/>
        </p:nvSpPr>
        <p:spPr>
          <a:xfrm>
            <a:off x="3947610" y="1264291"/>
            <a:ext cx="1581330" cy="369332"/>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a:t>from n=1 to 10</a:t>
            </a:r>
          </a:p>
        </p:txBody>
      </p:sp>
    </p:spTree>
    <p:extLst>
      <p:ext uri="{BB962C8B-B14F-4D97-AF65-F5344CB8AC3E}">
        <p14:creationId xmlns:p14="http://schemas.microsoft.com/office/powerpoint/2010/main" val="385072470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6394A6-29B9-536C-345D-42B89960F18A}"/>
            </a:ext>
          </a:extLst>
        </p:cNvPr>
        <p:cNvGrpSpPr/>
        <p:nvPr/>
      </p:nvGrpSpPr>
      <p:grpSpPr>
        <a:xfrm>
          <a:off x="0" y="0"/>
          <a:ext cx="0" cy="0"/>
          <a:chOff x="0" y="0"/>
          <a:chExt cx="0" cy="0"/>
        </a:xfrm>
      </p:grpSpPr>
      <p:grpSp>
        <p:nvGrpSpPr>
          <p:cNvPr id="11" name="Group 10">
            <a:extLst>
              <a:ext uri="{FF2B5EF4-FFF2-40B4-BE49-F238E27FC236}">
                <a16:creationId xmlns:a16="http://schemas.microsoft.com/office/drawing/2014/main" id="{2F79C714-B0B7-3FF2-789E-D31C8932527D}"/>
              </a:ext>
            </a:extLst>
          </p:cNvPr>
          <p:cNvGrpSpPr/>
          <p:nvPr/>
        </p:nvGrpSpPr>
        <p:grpSpPr>
          <a:xfrm>
            <a:off x="-64851" y="-8749"/>
            <a:ext cx="9254247" cy="625409"/>
            <a:chOff x="-64851" y="-51881"/>
            <a:chExt cx="9254247" cy="625409"/>
          </a:xfrm>
        </p:grpSpPr>
        <p:sp>
          <p:nvSpPr>
            <p:cNvPr id="17" name="Google Shape;111;p3">
              <a:extLst>
                <a:ext uri="{FF2B5EF4-FFF2-40B4-BE49-F238E27FC236}">
                  <a16:creationId xmlns:a16="http://schemas.microsoft.com/office/drawing/2014/main" id="{F918B06A-B906-594F-5689-F48350E7CDBC}"/>
                </a:ext>
              </a:extLst>
            </p:cNvPr>
            <p:cNvSpPr/>
            <p:nvPr/>
          </p:nvSpPr>
          <p:spPr>
            <a:xfrm>
              <a:off x="-64851" y="-51881"/>
              <a:ext cx="9254247" cy="625409"/>
            </a:xfrm>
            <a:prstGeom prst="rect">
              <a:avLst/>
            </a:prstGeom>
            <a:solidFill>
              <a:srgbClr val="006EB8"/>
            </a:solidFill>
            <a:ln>
              <a:noFill/>
            </a:ln>
          </p:spPr>
          <p:txBody>
            <a:bodyPr spcFirstLastPara="1" wrap="square" lIns="68569" tIns="34275" rIns="68569" bIns="34275" anchor="ctr" anchorCtr="0">
              <a:noAutofit/>
            </a:bodyPr>
            <a:lstStyle/>
            <a:p>
              <a:pPr algn="ctr" defTabSz="685800"/>
              <a:endParaRPr sz="1350">
                <a:solidFill>
                  <a:prstClr val="white"/>
                </a:solidFill>
                <a:latin typeface="Calibri"/>
                <a:ea typeface="Calibri"/>
                <a:cs typeface="Calibri"/>
                <a:sym typeface="Calibri"/>
              </a:endParaRPr>
            </a:p>
          </p:txBody>
        </p:sp>
        <p:pic>
          <p:nvPicPr>
            <p:cNvPr id="20" name="Picture 19" descr="A black and white sign with white text&#10;&#10;Description automatically generated">
              <a:extLst>
                <a:ext uri="{FF2B5EF4-FFF2-40B4-BE49-F238E27FC236}">
                  <a16:creationId xmlns:a16="http://schemas.microsoft.com/office/drawing/2014/main" id="{E00EEDF9-1109-B2F6-15CD-CA9CB8D647D4}"/>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7669117" y="-3334"/>
              <a:ext cx="1386749" cy="536856"/>
            </a:xfrm>
            <a:prstGeom prst="rect">
              <a:avLst/>
            </a:prstGeom>
            <a:effectLst>
              <a:outerShdw blurRad="50800" dist="38100" dir="10800000" algn="r" rotWithShape="0">
                <a:prstClr val="black">
                  <a:alpha val="40000"/>
                </a:prstClr>
              </a:outerShdw>
            </a:effectLst>
          </p:spPr>
        </p:pic>
      </p:grpSp>
      <p:sp>
        <p:nvSpPr>
          <p:cNvPr id="7" name="CuadroTexto 3">
            <a:extLst>
              <a:ext uri="{FF2B5EF4-FFF2-40B4-BE49-F238E27FC236}">
                <a16:creationId xmlns:a16="http://schemas.microsoft.com/office/drawing/2014/main" id="{5F0AA1A5-2142-15EF-F39D-5E1E27EC014B}"/>
              </a:ext>
            </a:extLst>
          </p:cNvPr>
          <p:cNvSpPr txBox="1"/>
          <p:nvPr/>
        </p:nvSpPr>
        <p:spPr>
          <a:xfrm>
            <a:off x="466262" y="3572061"/>
            <a:ext cx="2415726" cy="120032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a:t>Wall time for 1 MD step</a:t>
            </a:r>
          </a:p>
          <a:p>
            <a:endParaRPr lang="en-GB"/>
          </a:p>
          <a:p>
            <a:endParaRPr lang="en-GB"/>
          </a:p>
          <a:p>
            <a:endParaRPr lang="en-GB"/>
          </a:p>
        </p:txBody>
      </p:sp>
      <p:sp>
        <p:nvSpPr>
          <p:cNvPr id="9" name="CuadroTexto 10">
            <a:extLst>
              <a:ext uri="{FF2B5EF4-FFF2-40B4-BE49-F238E27FC236}">
                <a16:creationId xmlns:a16="http://schemas.microsoft.com/office/drawing/2014/main" id="{1A02F358-FD01-8CE8-BAA5-CAF0E6C0028D}"/>
              </a:ext>
            </a:extLst>
          </p:cNvPr>
          <p:cNvSpPr txBox="1"/>
          <p:nvPr/>
        </p:nvSpPr>
        <p:spPr>
          <a:xfrm>
            <a:off x="41459" y="3048841"/>
            <a:ext cx="3252814" cy="523220"/>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GB" sz="2800"/>
              <a:t>Au – (H</a:t>
            </a:r>
            <a:r>
              <a:rPr lang="en-GB" sz="2800" baseline="-25000"/>
              <a:t>2</a:t>
            </a:r>
            <a:r>
              <a:rPr lang="en-GB" sz="2800"/>
              <a:t>O)</a:t>
            </a:r>
            <a:r>
              <a:rPr lang="en-GB" sz="2800" baseline="-25000"/>
              <a:t>236 x n</a:t>
            </a:r>
            <a:r>
              <a:rPr lang="en-GB" sz="2800"/>
              <a:t> – Au </a:t>
            </a:r>
          </a:p>
        </p:txBody>
      </p:sp>
      <p:grpSp>
        <p:nvGrpSpPr>
          <p:cNvPr id="29" name="Group 28">
            <a:extLst>
              <a:ext uri="{FF2B5EF4-FFF2-40B4-BE49-F238E27FC236}">
                <a16:creationId xmlns:a16="http://schemas.microsoft.com/office/drawing/2014/main" id="{83012B5B-D19E-AA1A-F28E-03050B6CFC89}"/>
              </a:ext>
            </a:extLst>
          </p:cNvPr>
          <p:cNvGrpSpPr/>
          <p:nvPr/>
        </p:nvGrpSpPr>
        <p:grpSpPr>
          <a:xfrm>
            <a:off x="3570470" y="1372590"/>
            <a:ext cx="5265472" cy="3559173"/>
            <a:chOff x="2773971" y="1310483"/>
            <a:chExt cx="5265472" cy="3559173"/>
          </a:xfrm>
        </p:grpSpPr>
        <p:pic>
          <p:nvPicPr>
            <p:cNvPr id="19" name="Imagen 2">
              <a:extLst>
                <a:ext uri="{FF2B5EF4-FFF2-40B4-BE49-F238E27FC236}">
                  <a16:creationId xmlns:a16="http://schemas.microsoft.com/office/drawing/2014/main" id="{172D8409-911E-E35C-8E7D-2FAEB3B2BF5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092562" y="1408516"/>
              <a:ext cx="1946881" cy="3363796"/>
            </a:xfrm>
            <a:prstGeom prst="rect">
              <a:avLst/>
            </a:prstGeom>
          </p:spPr>
        </p:pic>
        <p:pic>
          <p:nvPicPr>
            <p:cNvPr id="3" name="Imagen 25" descr="Gráfico, Gráfico de dispersión&#10;&#10;Descripción generada automáticamente">
              <a:extLst>
                <a:ext uri="{FF2B5EF4-FFF2-40B4-BE49-F238E27FC236}">
                  <a16:creationId xmlns:a16="http://schemas.microsoft.com/office/drawing/2014/main" id="{E069AF16-E09F-DAA5-6F54-51AE79E052E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773971" y="1310483"/>
              <a:ext cx="2411888" cy="3559173"/>
            </a:xfrm>
            <a:prstGeom prst="rect">
              <a:avLst/>
            </a:prstGeom>
          </p:spPr>
        </p:pic>
        <p:grpSp>
          <p:nvGrpSpPr>
            <p:cNvPr id="12" name="Group 30">
              <a:extLst>
                <a:ext uri="{FF2B5EF4-FFF2-40B4-BE49-F238E27FC236}">
                  <a16:creationId xmlns:a16="http://schemas.microsoft.com/office/drawing/2014/main" id="{0116DF18-EDFF-EEC7-3E04-DA13927F207D}"/>
                </a:ext>
              </a:extLst>
            </p:cNvPr>
            <p:cNvGrpSpPr/>
            <p:nvPr/>
          </p:nvGrpSpPr>
          <p:grpSpPr>
            <a:xfrm>
              <a:off x="3629407" y="1582253"/>
              <a:ext cx="2637171" cy="2640970"/>
              <a:chOff x="3557385" y="2129973"/>
              <a:chExt cx="2233296" cy="2402380"/>
            </a:xfrm>
          </p:grpSpPr>
          <p:sp>
            <p:nvSpPr>
              <p:cNvPr id="14" name="Rectángulo 11">
                <a:extLst>
                  <a:ext uri="{FF2B5EF4-FFF2-40B4-BE49-F238E27FC236}">
                    <a16:creationId xmlns:a16="http://schemas.microsoft.com/office/drawing/2014/main" id="{C9739A7E-67BD-55AE-D37E-EC3552F7B199}"/>
                  </a:ext>
                </a:extLst>
              </p:cNvPr>
              <p:cNvSpPr/>
              <p:nvPr/>
            </p:nvSpPr>
            <p:spPr>
              <a:xfrm>
                <a:off x="3557385" y="3930182"/>
                <a:ext cx="1242233" cy="332791"/>
              </a:xfrm>
              <a:prstGeom prst="rect">
                <a:avLst/>
              </a:prstGeom>
              <a:noFill/>
              <a:ln w="34925">
                <a:solidFill>
                  <a:srgbClr val="12732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sz="1350"/>
              </a:p>
            </p:txBody>
          </p:sp>
          <p:cxnSp>
            <p:nvCxnSpPr>
              <p:cNvPr id="15" name="Conector recto 14">
                <a:extLst>
                  <a:ext uri="{FF2B5EF4-FFF2-40B4-BE49-F238E27FC236}">
                    <a16:creationId xmlns:a16="http://schemas.microsoft.com/office/drawing/2014/main" id="{239D82F0-DCA7-7F97-94D3-FB51DBE5D9A4}"/>
                  </a:ext>
                </a:extLst>
              </p:cNvPr>
              <p:cNvCxnSpPr>
                <a:cxnSpLocks/>
              </p:cNvCxnSpPr>
              <p:nvPr/>
            </p:nvCxnSpPr>
            <p:spPr>
              <a:xfrm>
                <a:off x="4799618" y="4262973"/>
                <a:ext cx="991063" cy="269380"/>
              </a:xfrm>
              <a:prstGeom prst="line">
                <a:avLst/>
              </a:prstGeom>
              <a:ln w="34925">
                <a:solidFill>
                  <a:srgbClr val="127322"/>
                </a:solidFill>
                <a:prstDash val="sysDash"/>
              </a:ln>
            </p:spPr>
            <p:style>
              <a:lnRef idx="1">
                <a:schemeClr val="accent1"/>
              </a:lnRef>
              <a:fillRef idx="0">
                <a:schemeClr val="accent1"/>
              </a:fillRef>
              <a:effectRef idx="0">
                <a:schemeClr val="accent1"/>
              </a:effectRef>
              <a:fontRef idx="minor">
                <a:schemeClr val="tx1"/>
              </a:fontRef>
            </p:style>
          </p:cxnSp>
          <p:cxnSp>
            <p:nvCxnSpPr>
              <p:cNvPr id="16" name="Conector recto 28">
                <a:extLst>
                  <a:ext uri="{FF2B5EF4-FFF2-40B4-BE49-F238E27FC236}">
                    <a16:creationId xmlns:a16="http://schemas.microsoft.com/office/drawing/2014/main" id="{9797C66F-4743-16BC-887A-CE7AE9ACBB6C}"/>
                  </a:ext>
                </a:extLst>
              </p:cNvPr>
              <p:cNvCxnSpPr>
                <a:cxnSpLocks/>
              </p:cNvCxnSpPr>
              <p:nvPr/>
            </p:nvCxnSpPr>
            <p:spPr>
              <a:xfrm flipV="1">
                <a:off x="4799618" y="2129973"/>
                <a:ext cx="887317" cy="1800208"/>
              </a:xfrm>
              <a:prstGeom prst="line">
                <a:avLst/>
              </a:prstGeom>
              <a:ln w="34925">
                <a:solidFill>
                  <a:srgbClr val="127322"/>
                </a:solidFill>
                <a:prstDash val="sysDash"/>
              </a:ln>
            </p:spPr>
            <p:style>
              <a:lnRef idx="1">
                <a:schemeClr val="accent1"/>
              </a:lnRef>
              <a:fillRef idx="0">
                <a:schemeClr val="accent1"/>
              </a:fillRef>
              <a:effectRef idx="0">
                <a:schemeClr val="accent1"/>
              </a:effectRef>
              <a:fontRef idx="minor">
                <a:schemeClr val="tx1"/>
              </a:fontRef>
            </p:style>
          </p:cxnSp>
        </p:grpSp>
      </p:grpSp>
      <p:sp>
        <p:nvSpPr>
          <p:cNvPr id="13" name="CuadroTexto 37">
            <a:extLst>
              <a:ext uri="{FF2B5EF4-FFF2-40B4-BE49-F238E27FC236}">
                <a16:creationId xmlns:a16="http://schemas.microsoft.com/office/drawing/2014/main" id="{B2AA211C-54BB-84F3-412A-ECAB743FB13A}"/>
              </a:ext>
            </a:extLst>
          </p:cNvPr>
          <p:cNvSpPr txBox="1"/>
          <p:nvPr/>
        </p:nvSpPr>
        <p:spPr>
          <a:xfrm>
            <a:off x="220611" y="1955420"/>
            <a:ext cx="2833238" cy="1015663"/>
          </a:xfrm>
          <a:prstGeom prst="rect">
            <a:avLst/>
          </a:prstGeom>
          <a:noFill/>
          <a:ln w="38100">
            <a:solidFill>
              <a:srgbClr val="FF0000"/>
            </a:solidFill>
          </a:ln>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2000"/>
              <a:t>In 384 cores, for n=1:  </a:t>
            </a:r>
          </a:p>
          <a:p>
            <a:r>
              <a:rPr lang="en-GB" sz="2000"/>
              <a:t>QM/MM:              1ps/day</a:t>
            </a:r>
          </a:p>
          <a:p>
            <a:r>
              <a:rPr lang="en-GB" sz="2000"/>
              <a:t>QM (NEGF):      0.1ps/day</a:t>
            </a:r>
          </a:p>
        </p:txBody>
      </p:sp>
      <p:sp>
        <p:nvSpPr>
          <p:cNvPr id="23" name="Google Shape;474;p15">
            <a:extLst>
              <a:ext uri="{FF2B5EF4-FFF2-40B4-BE49-F238E27FC236}">
                <a16:creationId xmlns:a16="http://schemas.microsoft.com/office/drawing/2014/main" id="{940552AB-28EB-3865-2A7E-1D23B4239F85}"/>
              </a:ext>
            </a:extLst>
          </p:cNvPr>
          <p:cNvSpPr txBox="1">
            <a:spLocks/>
          </p:cNvSpPr>
          <p:nvPr/>
        </p:nvSpPr>
        <p:spPr>
          <a:xfrm>
            <a:off x="53780" y="937592"/>
            <a:ext cx="6956620" cy="401837"/>
          </a:xfrm>
          <a:prstGeom prst="rect">
            <a:avLst/>
          </a:prstGeom>
          <a:effectLst>
            <a:outerShdw blurRad="63500" sx="102000" sy="102000" algn="ctr" rotWithShape="0">
              <a:prstClr val="black">
                <a:alpha val="40000"/>
              </a:prstClr>
            </a:outerShdw>
          </a:effectLst>
        </p:spPr>
        <p:txBody>
          <a:bodyPr spcFirstLastPara="1" vert="horz" wrap="square" lIns="91425" tIns="45700" rIns="91425" bIns="45700" rtlCol="0" anchor="ctr" anchorCtr="0">
            <a:noAutofit/>
          </a:bodyPr>
          <a:lstStyle>
            <a:lvl1pPr algn="l" defTabSz="685800" rtl="0" eaLnBrk="1" latinLnBrk="0" hangingPunct="1">
              <a:lnSpc>
                <a:spcPct val="90000"/>
              </a:lnSpc>
              <a:spcBef>
                <a:spcPct val="0"/>
              </a:spcBef>
              <a:buNone/>
              <a:defRPr sz="3000" b="1" kern="1200" baseline="0">
                <a:solidFill>
                  <a:schemeClr val="tx2"/>
                </a:solidFill>
                <a:latin typeface="+mj-lt"/>
                <a:ea typeface="+mj-ea"/>
                <a:cs typeface="+mj-cs"/>
              </a:defRPr>
            </a:lvl1pPr>
          </a:lstStyle>
          <a:p>
            <a:pPr>
              <a:spcBef>
                <a:spcPts val="0"/>
              </a:spcBef>
            </a:pPr>
            <a:r>
              <a:rPr lang="en-US" sz="2000">
                <a:solidFill>
                  <a:srgbClr val="FF0000"/>
                </a:solidFill>
                <a:effectLst>
                  <a:outerShdw blurRad="50800" dist="38100" dir="10800000" algn="r" rotWithShape="0">
                    <a:prstClr val="black">
                      <a:alpha val="40000"/>
                    </a:prstClr>
                  </a:outerShdw>
                </a:effectLst>
              </a:rPr>
              <a:t>Scaling vs. system size: from 236 to 2360 H</a:t>
            </a:r>
            <a:r>
              <a:rPr lang="en-US" sz="2000" baseline="-25000">
                <a:solidFill>
                  <a:srgbClr val="FF0000"/>
                </a:solidFill>
                <a:effectLst>
                  <a:outerShdw blurRad="50800" dist="38100" dir="10800000" algn="r" rotWithShape="0">
                    <a:prstClr val="black">
                      <a:alpha val="40000"/>
                    </a:prstClr>
                  </a:outerShdw>
                </a:effectLst>
              </a:rPr>
              <a:t>2</a:t>
            </a:r>
            <a:r>
              <a:rPr lang="en-US" sz="2000">
                <a:solidFill>
                  <a:srgbClr val="FF0000"/>
                </a:solidFill>
                <a:effectLst>
                  <a:outerShdw blurRad="50800" dist="38100" dir="10800000" algn="r" rotWithShape="0">
                    <a:prstClr val="black">
                      <a:alpha val="40000"/>
                    </a:prstClr>
                  </a:outerShdw>
                </a:effectLst>
              </a:rPr>
              <a:t>O molecules</a:t>
            </a:r>
            <a:endParaRPr lang="en-US"/>
          </a:p>
        </p:txBody>
      </p:sp>
      <p:sp>
        <p:nvSpPr>
          <p:cNvPr id="5" name="Título 1">
            <a:extLst>
              <a:ext uri="{FF2B5EF4-FFF2-40B4-BE49-F238E27FC236}">
                <a16:creationId xmlns:a16="http://schemas.microsoft.com/office/drawing/2014/main" id="{494715CF-B718-FBF5-6476-26760C916AD8}"/>
              </a:ext>
            </a:extLst>
          </p:cNvPr>
          <p:cNvSpPr txBox="1">
            <a:spLocks/>
          </p:cNvSpPr>
          <p:nvPr/>
        </p:nvSpPr>
        <p:spPr>
          <a:xfrm>
            <a:off x="53780" y="62205"/>
            <a:ext cx="6679302" cy="519632"/>
          </a:xfrm>
          <a:prstGeom prst="rect">
            <a:avLst/>
          </a:prstGeom>
          <a:effectLst>
            <a:outerShdw blurRad="50800" dist="38100" dir="13500000" algn="br" rotWithShape="0">
              <a:prstClr val="black">
                <a:alpha val="40000"/>
              </a:prstClr>
            </a:outerShdw>
          </a:effectLst>
        </p:spPr>
        <p:txBody>
          <a:bodyPr vert="horz" lIns="91440" tIns="45720" rIns="91440" bIns="45720" rtlCol="0" anchor="t" anchorCtr="0">
            <a:noAutofit/>
          </a:bodyPr>
          <a:lstStyle>
            <a:lvl1pPr algn="l" defTabSz="685800" rtl="0" eaLnBrk="1" latinLnBrk="0" hangingPunct="1">
              <a:lnSpc>
                <a:spcPct val="90000"/>
              </a:lnSpc>
              <a:spcBef>
                <a:spcPct val="0"/>
              </a:spcBef>
              <a:buNone/>
              <a:defRPr sz="3000" b="1" kern="1200" baseline="0">
                <a:solidFill>
                  <a:schemeClr val="tx2"/>
                </a:solidFill>
                <a:latin typeface="+mj-lt"/>
                <a:ea typeface="+mj-ea"/>
                <a:cs typeface="+mj-cs"/>
              </a:defRPr>
            </a:lvl1pPr>
          </a:lstStyle>
          <a:p>
            <a:r>
              <a:rPr lang="en-US">
                <a:solidFill>
                  <a:schemeClr val="bg1"/>
                </a:solidFill>
                <a:effectLst>
                  <a:outerShdw blurRad="50800" dist="38100" dir="10800000" algn="r" rotWithShape="0">
                    <a:prstClr val="black">
                      <a:alpha val="40000"/>
                    </a:prstClr>
                  </a:outerShdw>
                </a:effectLst>
              </a:rPr>
              <a:t>Is the                 method worthwhile?</a:t>
            </a:r>
            <a:endParaRPr lang="pt-BR">
              <a:solidFill>
                <a:schemeClr val="bg1"/>
              </a:solidFill>
            </a:endParaRPr>
          </a:p>
        </p:txBody>
      </p:sp>
      <p:grpSp>
        <p:nvGrpSpPr>
          <p:cNvPr id="6" name="Agrupar 1">
            <a:extLst>
              <a:ext uri="{FF2B5EF4-FFF2-40B4-BE49-F238E27FC236}">
                <a16:creationId xmlns:a16="http://schemas.microsoft.com/office/drawing/2014/main" id="{39C4B495-9B3D-F92A-F9A5-BA755389227C}"/>
              </a:ext>
            </a:extLst>
          </p:cNvPr>
          <p:cNvGrpSpPr/>
          <p:nvPr/>
        </p:nvGrpSpPr>
        <p:grpSpPr>
          <a:xfrm>
            <a:off x="1072709" y="48708"/>
            <a:ext cx="862882" cy="625409"/>
            <a:chOff x="549742" y="2248419"/>
            <a:chExt cx="833667" cy="607274"/>
          </a:xfrm>
        </p:grpSpPr>
        <p:sp>
          <p:nvSpPr>
            <p:cNvPr id="8" name="Paralelogramo 23">
              <a:extLst>
                <a:ext uri="{FF2B5EF4-FFF2-40B4-BE49-F238E27FC236}">
                  <a16:creationId xmlns:a16="http://schemas.microsoft.com/office/drawing/2014/main" id="{897C30F0-A62E-209E-085A-DC6134DF221F}"/>
                </a:ext>
              </a:extLst>
            </p:cNvPr>
            <p:cNvSpPr/>
            <p:nvPr/>
          </p:nvSpPr>
          <p:spPr>
            <a:xfrm>
              <a:off x="549742" y="2321994"/>
              <a:ext cx="668076" cy="326254"/>
            </a:xfrm>
            <a:prstGeom prst="parallelogram">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6" name="CaixaDeTexto 24">
              <a:extLst>
                <a:ext uri="{FF2B5EF4-FFF2-40B4-BE49-F238E27FC236}">
                  <a16:creationId xmlns:a16="http://schemas.microsoft.com/office/drawing/2014/main" id="{C3761331-2A99-1FA7-2384-1010AEBB8F9F}"/>
                </a:ext>
              </a:extLst>
            </p:cNvPr>
            <p:cNvSpPr txBox="1"/>
            <p:nvPr/>
          </p:nvSpPr>
          <p:spPr>
            <a:xfrm>
              <a:off x="570755" y="2248419"/>
              <a:ext cx="812654" cy="607274"/>
            </a:xfrm>
            <a:prstGeom prst="rect">
              <a:avLst/>
            </a:prstGeom>
            <a:noFill/>
            <a:ln>
              <a:noFill/>
            </a:ln>
          </p:spPr>
          <p:txBody>
            <a:bodyPr vert="horz" wrap="none" lIns="91440" tIns="45720" rIns="91440" bIns="45720" rtlCol="0" anchor="t" anchorCtr="0">
              <a:spAutoFit/>
            </a:bodyPr>
            <a:lstStyle/>
            <a:p>
              <a:pPr algn="l"/>
              <a:r>
                <a:rPr lang="en-US" sz="2400" b="1">
                  <a:solidFill>
                    <a:schemeClr val="bg1"/>
                  </a:solidFill>
                </a:rPr>
                <a:t>QM</a:t>
              </a:r>
            </a:p>
          </p:txBody>
        </p:sp>
      </p:grpSp>
      <p:grpSp>
        <p:nvGrpSpPr>
          <p:cNvPr id="28" name="Agrupar 3">
            <a:extLst>
              <a:ext uri="{FF2B5EF4-FFF2-40B4-BE49-F238E27FC236}">
                <a16:creationId xmlns:a16="http://schemas.microsoft.com/office/drawing/2014/main" id="{65FDABAB-7001-DEF2-7C0B-892284CFC3A8}"/>
              </a:ext>
            </a:extLst>
          </p:cNvPr>
          <p:cNvGrpSpPr/>
          <p:nvPr/>
        </p:nvGrpSpPr>
        <p:grpSpPr>
          <a:xfrm>
            <a:off x="1717546" y="62284"/>
            <a:ext cx="914062" cy="625409"/>
            <a:chOff x="1212494" y="2259653"/>
            <a:chExt cx="887745" cy="607273"/>
          </a:xfrm>
        </p:grpSpPr>
        <p:sp>
          <p:nvSpPr>
            <p:cNvPr id="31" name="Paralelogramo 25">
              <a:extLst>
                <a:ext uri="{FF2B5EF4-FFF2-40B4-BE49-F238E27FC236}">
                  <a16:creationId xmlns:a16="http://schemas.microsoft.com/office/drawing/2014/main" id="{D5BD7622-7F7F-A7A2-5D80-1C5CBC4A16BC}"/>
                </a:ext>
              </a:extLst>
            </p:cNvPr>
            <p:cNvSpPr/>
            <p:nvPr/>
          </p:nvSpPr>
          <p:spPr>
            <a:xfrm>
              <a:off x="1217818" y="2321993"/>
              <a:ext cx="668076" cy="326254"/>
            </a:xfrm>
            <a:prstGeom prst="parallelogram">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CaixaDeTexto 26">
              <a:extLst>
                <a:ext uri="{FF2B5EF4-FFF2-40B4-BE49-F238E27FC236}">
                  <a16:creationId xmlns:a16="http://schemas.microsoft.com/office/drawing/2014/main" id="{C6F4E14E-FD63-08FD-E492-4E0E201FD7E6}"/>
                </a:ext>
              </a:extLst>
            </p:cNvPr>
            <p:cNvSpPr txBox="1"/>
            <p:nvPr/>
          </p:nvSpPr>
          <p:spPr>
            <a:xfrm>
              <a:off x="1212494" y="2259653"/>
              <a:ext cx="887745" cy="607273"/>
            </a:xfrm>
            <a:prstGeom prst="rect">
              <a:avLst/>
            </a:prstGeom>
            <a:noFill/>
            <a:ln>
              <a:noFill/>
            </a:ln>
          </p:spPr>
          <p:txBody>
            <a:bodyPr vert="horz" wrap="none" lIns="91440" tIns="45720" rIns="91440" bIns="45720" rtlCol="0" anchor="t" anchorCtr="0">
              <a:spAutoFit/>
            </a:bodyPr>
            <a:lstStyle/>
            <a:p>
              <a:pPr algn="l"/>
              <a:r>
                <a:rPr lang="en-US" sz="2400" b="1">
                  <a:solidFill>
                    <a:schemeClr val="bg1"/>
                  </a:solidFill>
                </a:rPr>
                <a:t>MM</a:t>
              </a:r>
            </a:p>
          </p:txBody>
        </p:sp>
      </p:grpSp>
      <p:sp>
        <p:nvSpPr>
          <p:cNvPr id="33" name="Google Shape;474;p15">
            <a:extLst>
              <a:ext uri="{FF2B5EF4-FFF2-40B4-BE49-F238E27FC236}">
                <a16:creationId xmlns:a16="http://schemas.microsoft.com/office/drawing/2014/main" id="{A511F30C-FF2A-B679-52BD-84967D54565E}"/>
              </a:ext>
            </a:extLst>
          </p:cNvPr>
          <p:cNvSpPr txBox="1">
            <a:spLocks/>
          </p:cNvSpPr>
          <p:nvPr/>
        </p:nvSpPr>
        <p:spPr>
          <a:xfrm>
            <a:off x="53780" y="612513"/>
            <a:ext cx="6956620" cy="401837"/>
          </a:xfrm>
          <a:prstGeom prst="rect">
            <a:avLst/>
          </a:prstGeom>
          <a:effectLst>
            <a:outerShdw blurRad="63500" sx="102000" sy="102000" algn="ctr" rotWithShape="0">
              <a:prstClr val="black">
                <a:alpha val="40000"/>
              </a:prstClr>
            </a:outerShdw>
          </a:effectLst>
        </p:spPr>
        <p:txBody>
          <a:bodyPr spcFirstLastPara="1" vert="horz" wrap="square" lIns="91425" tIns="45700" rIns="91425" bIns="45700" rtlCol="0" anchor="ctr" anchorCtr="0">
            <a:noAutofit/>
          </a:bodyPr>
          <a:lstStyle>
            <a:lvl1pPr algn="l" defTabSz="685800" rtl="0" eaLnBrk="1" latinLnBrk="0" hangingPunct="1">
              <a:lnSpc>
                <a:spcPct val="90000"/>
              </a:lnSpc>
              <a:spcBef>
                <a:spcPct val="0"/>
              </a:spcBef>
              <a:buNone/>
              <a:defRPr sz="3000" b="1" kern="1200" baseline="0">
                <a:solidFill>
                  <a:schemeClr val="tx2"/>
                </a:solidFill>
                <a:latin typeface="+mj-lt"/>
                <a:ea typeface="+mj-ea"/>
                <a:cs typeface="+mj-cs"/>
              </a:defRPr>
            </a:lvl1pPr>
          </a:lstStyle>
          <a:p>
            <a:pPr>
              <a:spcBef>
                <a:spcPts val="0"/>
              </a:spcBef>
            </a:pPr>
            <a:r>
              <a:rPr lang="en-US" sz="2000">
                <a:solidFill>
                  <a:srgbClr val="006EB8"/>
                </a:solidFill>
                <a:effectLst>
                  <a:outerShdw blurRad="50800" dist="38100" dir="10800000" algn="r" rotWithShape="0">
                    <a:prstClr val="black">
                      <a:alpha val="40000"/>
                    </a:prstClr>
                  </a:outerShdw>
                </a:effectLst>
              </a:rPr>
              <a:t>                    performance analysis</a:t>
            </a:r>
          </a:p>
        </p:txBody>
      </p:sp>
      <p:grpSp>
        <p:nvGrpSpPr>
          <p:cNvPr id="34" name="Agrupar 35">
            <a:extLst>
              <a:ext uri="{FF2B5EF4-FFF2-40B4-BE49-F238E27FC236}">
                <a16:creationId xmlns:a16="http://schemas.microsoft.com/office/drawing/2014/main" id="{0D16C0CE-9FCF-B56A-4FD8-2C0CF6BD86D7}"/>
              </a:ext>
            </a:extLst>
          </p:cNvPr>
          <p:cNvGrpSpPr/>
          <p:nvPr/>
        </p:nvGrpSpPr>
        <p:grpSpPr>
          <a:xfrm>
            <a:off x="142647" y="631745"/>
            <a:ext cx="550016" cy="317116"/>
            <a:chOff x="546251" y="2256419"/>
            <a:chExt cx="671567" cy="417135"/>
          </a:xfrm>
        </p:grpSpPr>
        <p:sp>
          <p:nvSpPr>
            <p:cNvPr id="35" name="Paralelogramo 36">
              <a:extLst>
                <a:ext uri="{FF2B5EF4-FFF2-40B4-BE49-F238E27FC236}">
                  <a16:creationId xmlns:a16="http://schemas.microsoft.com/office/drawing/2014/main" id="{BF0E02A1-97A4-5CD6-5669-6210F9E7B759}"/>
                </a:ext>
              </a:extLst>
            </p:cNvPr>
            <p:cNvSpPr/>
            <p:nvPr/>
          </p:nvSpPr>
          <p:spPr>
            <a:xfrm>
              <a:off x="549742" y="2321994"/>
              <a:ext cx="668076" cy="326254"/>
            </a:xfrm>
            <a:prstGeom prst="parallelogram">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sp>
          <p:nvSpPr>
            <p:cNvPr id="36" name="CaixaDeTexto 37">
              <a:extLst>
                <a:ext uri="{FF2B5EF4-FFF2-40B4-BE49-F238E27FC236}">
                  <a16:creationId xmlns:a16="http://schemas.microsoft.com/office/drawing/2014/main" id="{5FAB92D7-89D8-19DA-333E-17E92F7044B2}"/>
                </a:ext>
              </a:extLst>
            </p:cNvPr>
            <p:cNvSpPr txBox="1"/>
            <p:nvPr/>
          </p:nvSpPr>
          <p:spPr>
            <a:xfrm>
              <a:off x="546251" y="2256419"/>
              <a:ext cx="638285" cy="417135"/>
            </a:xfrm>
            <a:prstGeom prst="rect">
              <a:avLst/>
            </a:prstGeom>
            <a:noFill/>
            <a:ln>
              <a:noFill/>
            </a:ln>
          </p:spPr>
          <p:txBody>
            <a:bodyPr vert="horz" wrap="none" lIns="91440" tIns="45720" rIns="91440" bIns="45720" rtlCol="0" anchor="t" anchorCtr="0">
              <a:spAutoFit/>
            </a:bodyPr>
            <a:lstStyle/>
            <a:p>
              <a:pPr algn="l"/>
              <a:r>
                <a:rPr lang="en-US" b="1">
                  <a:solidFill>
                    <a:schemeClr val="bg1"/>
                  </a:solidFill>
                </a:rPr>
                <a:t>QM</a:t>
              </a:r>
            </a:p>
          </p:txBody>
        </p:sp>
      </p:grpSp>
      <p:grpSp>
        <p:nvGrpSpPr>
          <p:cNvPr id="37" name="Agrupar 38">
            <a:extLst>
              <a:ext uri="{FF2B5EF4-FFF2-40B4-BE49-F238E27FC236}">
                <a16:creationId xmlns:a16="http://schemas.microsoft.com/office/drawing/2014/main" id="{4ED0F5E7-C34B-7D7D-F65D-0E2E619CDCCD}"/>
              </a:ext>
            </a:extLst>
          </p:cNvPr>
          <p:cNvGrpSpPr/>
          <p:nvPr/>
        </p:nvGrpSpPr>
        <p:grpSpPr>
          <a:xfrm>
            <a:off x="678414" y="631745"/>
            <a:ext cx="547158" cy="317116"/>
            <a:chOff x="1214314" y="2256420"/>
            <a:chExt cx="671580" cy="417134"/>
          </a:xfrm>
        </p:grpSpPr>
        <p:sp>
          <p:nvSpPr>
            <p:cNvPr id="38" name="Paralelogramo 39">
              <a:extLst>
                <a:ext uri="{FF2B5EF4-FFF2-40B4-BE49-F238E27FC236}">
                  <a16:creationId xmlns:a16="http://schemas.microsoft.com/office/drawing/2014/main" id="{80A19687-76C2-D311-16A8-F8A3AE1F54E2}"/>
                </a:ext>
              </a:extLst>
            </p:cNvPr>
            <p:cNvSpPr/>
            <p:nvPr/>
          </p:nvSpPr>
          <p:spPr>
            <a:xfrm>
              <a:off x="1217818" y="2321993"/>
              <a:ext cx="668076" cy="326254"/>
            </a:xfrm>
            <a:prstGeom prst="parallelogram">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highlight>
                  <a:srgbClr val="FFFF00"/>
                </a:highlight>
              </a:endParaRPr>
            </a:p>
          </p:txBody>
        </p:sp>
        <p:sp>
          <p:nvSpPr>
            <p:cNvPr id="39" name="CaixaDeTexto 40">
              <a:extLst>
                <a:ext uri="{FF2B5EF4-FFF2-40B4-BE49-F238E27FC236}">
                  <a16:creationId xmlns:a16="http://schemas.microsoft.com/office/drawing/2014/main" id="{B415B7D9-D63C-8A89-74CE-16B1E9681067}"/>
                </a:ext>
              </a:extLst>
            </p:cNvPr>
            <p:cNvSpPr txBox="1"/>
            <p:nvPr/>
          </p:nvSpPr>
          <p:spPr>
            <a:xfrm>
              <a:off x="1214314" y="2256420"/>
              <a:ext cx="656415" cy="417134"/>
            </a:xfrm>
            <a:prstGeom prst="rect">
              <a:avLst/>
            </a:prstGeom>
            <a:noFill/>
            <a:ln>
              <a:noFill/>
            </a:ln>
          </p:spPr>
          <p:txBody>
            <a:bodyPr vert="horz" wrap="none" lIns="91440" tIns="45720" rIns="91440" bIns="45720" rtlCol="0" anchor="t" anchorCtr="0">
              <a:spAutoFit/>
            </a:bodyPr>
            <a:lstStyle/>
            <a:p>
              <a:pPr algn="l"/>
              <a:r>
                <a:rPr lang="en-US" b="1">
                  <a:solidFill>
                    <a:schemeClr val="bg1"/>
                  </a:solidFill>
                </a:rPr>
                <a:t>MM</a:t>
              </a:r>
            </a:p>
          </p:txBody>
        </p:sp>
      </p:grpSp>
      <p:grpSp>
        <p:nvGrpSpPr>
          <p:cNvPr id="40" name="Agrupar 35">
            <a:extLst>
              <a:ext uri="{FF2B5EF4-FFF2-40B4-BE49-F238E27FC236}">
                <a16:creationId xmlns:a16="http://schemas.microsoft.com/office/drawing/2014/main" id="{95CBE119-7E18-7F6E-0968-9E472E71BE22}"/>
              </a:ext>
            </a:extLst>
          </p:cNvPr>
          <p:cNvGrpSpPr/>
          <p:nvPr/>
        </p:nvGrpSpPr>
        <p:grpSpPr>
          <a:xfrm>
            <a:off x="4927912" y="1289019"/>
            <a:ext cx="529529" cy="307322"/>
            <a:chOff x="549742" y="2238633"/>
            <a:chExt cx="668076" cy="445335"/>
          </a:xfrm>
        </p:grpSpPr>
        <p:sp>
          <p:nvSpPr>
            <p:cNvPr id="41" name="Paralelogramo 36">
              <a:extLst>
                <a:ext uri="{FF2B5EF4-FFF2-40B4-BE49-F238E27FC236}">
                  <a16:creationId xmlns:a16="http://schemas.microsoft.com/office/drawing/2014/main" id="{BDFE198F-159E-A6EB-0B59-44256F1D2F14}"/>
                </a:ext>
              </a:extLst>
            </p:cNvPr>
            <p:cNvSpPr/>
            <p:nvPr/>
          </p:nvSpPr>
          <p:spPr>
            <a:xfrm>
              <a:off x="549742" y="2321994"/>
              <a:ext cx="668076" cy="326254"/>
            </a:xfrm>
            <a:prstGeom prst="parallelogram">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bg1"/>
                </a:solidFill>
              </a:endParaRPr>
            </a:p>
          </p:txBody>
        </p:sp>
        <p:sp>
          <p:nvSpPr>
            <p:cNvPr id="42" name="CaixaDeTexto 37">
              <a:extLst>
                <a:ext uri="{FF2B5EF4-FFF2-40B4-BE49-F238E27FC236}">
                  <a16:creationId xmlns:a16="http://schemas.microsoft.com/office/drawing/2014/main" id="{69747501-A078-D7A6-042B-555D0B250561}"/>
                </a:ext>
              </a:extLst>
            </p:cNvPr>
            <p:cNvSpPr txBox="1"/>
            <p:nvPr/>
          </p:nvSpPr>
          <p:spPr>
            <a:xfrm>
              <a:off x="569479" y="2238633"/>
              <a:ext cx="616929" cy="445335"/>
            </a:xfrm>
            <a:prstGeom prst="rect">
              <a:avLst/>
            </a:prstGeom>
            <a:noFill/>
            <a:ln>
              <a:noFill/>
            </a:ln>
          </p:spPr>
          <p:txBody>
            <a:bodyPr vert="horz" wrap="none" lIns="91440" tIns="45720" rIns="91440" bIns="45720" rtlCol="0" anchor="t" anchorCtr="0">
              <a:spAutoFit/>
            </a:bodyPr>
            <a:lstStyle/>
            <a:p>
              <a:pPr algn="l"/>
              <a:r>
                <a:rPr lang="en-US" sz="1600" b="1">
                  <a:solidFill>
                    <a:schemeClr val="bg1"/>
                  </a:solidFill>
                </a:rPr>
                <a:t>QM</a:t>
              </a:r>
            </a:p>
          </p:txBody>
        </p:sp>
      </p:grpSp>
      <p:grpSp>
        <p:nvGrpSpPr>
          <p:cNvPr id="43" name="Agrupar 38">
            <a:extLst>
              <a:ext uri="{FF2B5EF4-FFF2-40B4-BE49-F238E27FC236}">
                <a16:creationId xmlns:a16="http://schemas.microsoft.com/office/drawing/2014/main" id="{66CB643C-1C20-7D41-77C0-2B30B29E386D}"/>
              </a:ext>
            </a:extLst>
          </p:cNvPr>
          <p:cNvGrpSpPr/>
          <p:nvPr/>
        </p:nvGrpSpPr>
        <p:grpSpPr>
          <a:xfrm>
            <a:off x="5444218" y="1289019"/>
            <a:ext cx="529595" cy="307322"/>
            <a:chOff x="1217818" y="2238634"/>
            <a:chExt cx="671664" cy="445334"/>
          </a:xfrm>
        </p:grpSpPr>
        <p:sp>
          <p:nvSpPr>
            <p:cNvPr id="44" name="Paralelogramo 39">
              <a:extLst>
                <a:ext uri="{FF2B5EF4-FFF2-40B4-BE49-F238E27FC236}">
                  <a16:creationId xmlns:a16="http://schemas.microsoft.com/office/drawing/2014/main" id="{2A603813-6804-B115-36FD-6860A296E287}"/>
                </a:ext>
              </a:extLst>
            </p:cNvPr>
            <p:cNvSpPr/>
            <p:nvPr/>
          </p:nvSpPr>
          <p:spPr>
            <a:xfrm>
              <a:off x="1217818" y="2321993"/>
              <a:ext cx="668076" cy="326254"/>
            </a:xfrm>
            <a:prstGeom prst="parallelogram">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highlight>
                  <a:srgbClr val="FFFF00"/>
                </a:highlight>
              </a:endParaRPr>
            </a:p>
          </p:txBody>
        </p:sp>
        <p:sp>
          <p:nvSpPr>
            <p:cNvPr id="45" name="CaixaDeTexto 40">
              <a:extLst>
                <a:ext uri="{FF2B5EF4-FFF2-40B4-BE49-F238E27FC236}">
                  <a16:creationId xmlns:a16="http://schemas.microsoft.com/office/drawing/2014/main" id="{5296E155-3E6D-CECA-BFA6-A5E574142193}"/>
                </a:ext>
              </a:extLst>
            </p:cNvPr>
            <p:cNvSpPr txBox="1"/>
            <p:nvPr/>
          </p:nvSpPr>
          <p:spPr>
            <a:xfrm>
              <a:off x="1222097" y="2238634"/>
              <a:ext cx="667385" cy="445334"/>
            </a:xfrm>
            <a:prstGeom prst="rect">
              <a:avLst/>
            </a:prstGeom>
            <a:noFill/>
            <a:ln>
              <a:noFill/>
            </a:ln>
          </p:spPr>
          <p:txBody>
            <a:bodyPr vert="horz" wrap="none" lIns="91440" tIns="45720" rIns="91440" bIns="45720" rtlCol="0" anchor="t" anchorCtr="0">
              <a:spAutoFit/>
            </a:bodyPr>
            <a:lstStyle/>
            <a:p>
              <a:pPr algn="l"/>
              <a:r>
                <a:rPr lang="en-US" sz="1600" b="1">
                  <a:solidFill>
                    <a:schemeClr val="bg1"/>
                  </a:solidFill>
                </a:rPr>
                <a:t>MM</a:t>
              </a:r>
            </a:p>
          </p:txBody>
        </p:sp>
      </p:grpSp>
      <p:grpSp>
        <p:nvGrpSpPr>
          <p:cNvPr id="52" name="Agrupar 35">
            <a:extLst>
              <a:ext uri="{FF2B5EF4-FFF2-40B4-BE49-F238E27FC236}">
                <a16:creationId xmlns:a16="http://schemas.microsoft.com/office/drawing/2014/main" id="{936494FA-5A2D-187D-AC86-9460445DB277}"/>
              </a:ext>
            </a:extLst>
          </p:cNvPr>
          <p:cNvGrpSpPr/>
          <p:nvPr/>
        </p:nvGrpSpPr>
        <p:grpSpPr>
          <a:xfrm>
            <a:off x="4211144" y="1295156"/>
            <a:ext cx="529529" cy="307322"/>
            <a:chOff x="549742" y="2247526"/>
            <a:chExt cx="668076" cy="445335"/>
          </a:xfrm>
        </p:grpSpPr>
        <p:sp>
          <p:nvSpPr>
            <p:cNvPr id="53" name="Paralelogramo 36">
              <a:extLst>
                <a:ext uri="{FF2B5EF4-FFF2-40B4-BE49-F238E27FC236}">
                  <a16:creationId xmlns:a16="http://schemas.microsoft.com/office/drawing/2014/main" id="{A9BB4E95-578F-1111-74B3-5747321A3392}"/>
                </a:ext>
              </a:extLst>
            </p:cNvPr>
            <p:cNvSpPr/>
            <p:nvPr/>
          </p:nvSpPr>
          <p:spPr>
            <a:xfrm>
              <a:off x="549742" y="2321994"/>
              <a:ext cx="668076" cy="326254"/>
            </a:xfrm>
            <a:prstGeom prst="parallelogram">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bg1"/>
                </a:solidFill>
              </a:endParaRPr>
            </a:p>
          </p:txBody>
        </p:sp>
        <p:sp>
          <p:nvSpPr>
            <p:cNvPr id="54" name="CaixaDeTexto 37">
              <a:extLst>
                <a:ext uri="{FF2B5EF4-FFF2-40B4-BE49-F238E27FC236}">
                  <a16:creationId xmlns:a16="http://schemas.microsoft.com/office/drawing/2014/main" id="{F2287F27-A9C4-27C2-D653-24D19AACD015}"/>
                </a:ext>
              </a:extLst>
            </p:cNvPr>
            <p:cNvSpPr txBox="1"/>
            <p:nvPr/>
          </p:nvSpPr>
          <p:spPr>
            <a:xfrm>
              <a:off x="561736" y="2247526"/>
              <a:ext cx="616929" cy="445335"/>
            </a:xfrm>
            <a:prstGeom prst="rect">
              <a:avLst/>
            </a:prstGeom>
            <a:noFill/>
            <a:ln>
              <a:noFill/>
            </a:ln>
          </p:spPr>
          <p:txBody>
            <a:bodyPr vert="horz" wrap="none" lIns="91440" tIns="45720" rIns="91440" bIns="45720" rtlCol="0" anchor="t" anchorCtr="0">
              <a:spAutoFit/>
            </a:bodyPr>
            <a:lstStyle/>
            <a:p>
              <a:pPr algn="l"/>
              <a:r>
                <a:rPr lang="en-US" sz="1600" b="1">
                  <a:solidFill>
                    <a:schemeClr val="bg1"/>
                  </a:solidFill>
                </a:rPr>
                <a:t>QM</a:t>
              </a:r>
            </a:p>
          </p:txBody>
        </p:sp>
      </p:grpSp>
      <p:sp>
        <p:nvSpPr>
          <p:cNvPr id="56" name="TextBox 55">
            <a:extLst>
              <a:ext uri="{FF2B5EF4-FFF2-40B4-BE49-F238E27FC236}">
                <a16:creationId xmlns:a16="http://schemas.microsoft.com/office/drawing/2014/main" id="{0EDDDEBA-3EDD-7470-C73F-6FD0F60B8DF9}"/>
              </a:ext>
            </a:extLst>
          </p:cNvPr>
          <p:cNvSpPr txBox="1"/>
          <p:nvPr/>
        </p:nvSpPr>
        <p:spPr>
          <a:xfrm>
            <a:off x="4694528" y="1261079"/>
            <a:ext cx="526925" cy="369332"/>
          </a:xfrm>
          <a:prstGeom prst="rect">
            <a:avLst/>
          </a:prstGeom>
          <a:noFill/>
        </p:spPr>
        <p:txBody>
          <a:bodyPr wrap="square">
            <a:spAutoFit/>
          </a:bodyPr>
          <a:lstStyle/>
          <a:p>
            <a:r>
              <a:rPr lang="en-US">
                <a:solidFill>
                  <a:srgbClr val="FF0000"/>
                </a:solidFill>
                <a:effectLst>
                  <a:outerShdw blurRad="50800" dist="38100" dir="10800000" algn="r" rotWithShape="0">
                    <a:prstClr val="black">
                      <a:alpha val="40000"/>
                    </a:prstClr>
                  </a:outerShdw>
                </a:effectLst>
              </a:rPr>
              <a:t>x</a:t>
            </a:r>
            <a:endParaRPr lang="en-US"/>
          </a:p>
        </p:txBody>
      </p:sp>
      <p:sp>
        <p:nvSpPr>
          <p:cNvPr id="81" name="Espaço Reservado para Conteúdo 2">
            <a:extLst>
              <a:ext uri="{FF2B5EF4-FFF2-40B4-BE49-F238E27FC236}">
                <a16:creationId xmlns:a16="http://schemas.microsoft.com/office/drawing/2014/main" id="{769CB3D4-813B-8D7E-02CF-E0C5C2770C53}"/>
              </a:ext>
            </a:extLst>
          </p:cNvPr>
          <p:cNvSpPr txBox="1">
            <a:spLocks/>
          </p:cNvSpPr>
          <p:nvPr/>
        </p:nvSpPr>
        <p:spPr>
          <a:xfrm>
            <a:off x="-69624" y="4701105"/>
            <a:ext cx="5834178" cy="225190"/>
          </a:xfrm>
          <a:prstGeom prst="rect">
            <a:avLst/>
          </a:prstGeom>
        </p:spPr>
        <p:txBody>
          <a:bodyPr vert="horz" lIns="91440" tIns="45720" rIns="91440" bIns="45720" rtlCol="0" anchor="b" anchorCtr="0">
            <a:noAutofit/>
          </a:bodyPr>
          <a:lstStyle>
            <a:lvl1pPr marL="0" indent="0" algn="l" defTabSz="685800" rtl="0" eaLnBrk="1" latinLnBrk="0" hangingPunct="1">
              <a:lnSpc>
                <a:spcPct val="100000"/>
              </a:lnSpc>
              <a:spcBef>
                <a:spcPts val="750"/>
              </a:spcBef>
              <a:spcAft>
                <a:spcPts val="500"/>
              </a:spcAft>
              <a:buFont typeface="Arial" panose="020B0604020202020204" pitchFamily="34" charset="0"/>
              <a:buNone/>
              <a:defRPr sz="1800" kern="1200" baseline="0">
                <a:solidFill>
                  <a:schemeClr val="tx1"/>
                </a:solidFill>
                <a:latin typeface="+mn-lt"/>
                <a:ea typeface="+mn-ea"/>
                <a:cs typeface="+mn-cs"/>
              </a:defRPr>
            </a:lvl1pPr>
            <a:lvl2pPr marL="177800" indent="-177800" algn="l" defTabSz="685800" rtl="0" eaLnBrk="1" latinLnBrk="0" hangingPunct="1">
              <a:lnSpc>
                <a:spcPct val="100000"/>
              </a:lnSpc>
              <a:spcBef>
                <a:spcPts val="375"/>
              </a:spcBef>
              <a:spcAft>
                <a:spcPts val="200"/>
              </a:spcAft>
              <a:buClr>
                <a:schemeClr val="accent1"/>
              </a:buClr>
              <a:buFont typeface="Wingdings" pitchFamily="2" charset="2"/>
              <a:buChar char="§"/>
              <a:tabLst/>
              <a:defRPr sz="1800" kern="1200">
                <a:solidFill>
                  <a:schemeClr val="tx1"/>
                </a:solidFill>
                <a:latin typeface="+mn-lt"/>
                <a:ea typeface="+mn-ea"/>
                <a:cs typeface="+mn-cs"/>
              </a:defRPr>
            </a:lvl2pPr>
            <a:lvl3pPr marL="355600" indent="-177800" algn="l" defTabSz="685800" rtl="0" eaLnBrk="1" latinLnBrk="0" hangingPunct="1">
              <a:lnSpc>
                <a:spcPct val="90000"/>
              </a:lnSpc>
              <a:spcBef>
                <a:spcPts val="375"/>
              </a:spcBef>
              <a:buClr>
                <a:schemeClr val="tx2"/>
              </a:buClr>
              <a:buFont typeface="Wingdings" pitchFamily="2" charset="2"/>
              <a:buChar char="§"/>
              <a:tabLst/>
              <a:defRPr lang="en-US" sz="1400" kern="1200" baseline="0" dirty="0">
                <a:solidFill>
                  <a:schemeClr val="tx1"/>
                </a:solidFill>
                <a:latin typeface="+mn-lt"/>
                <a:ea typeface="+mn-ea"/>
                <a:cs typeface="+mn-cs"/>
              </a:defRPr>
            </a:lvl3pPr>
            <a:lvl4pPr marL="355600" indent="-177800" algn="l" defTabSz="685800" rtl="0" eaLnBrk="1" latinLnBrk="0" hangingPunct="1">
              <a:lnSpc>
                <a:spcPct val="90000"/>
              </a:lnSpc>
              <a:spcBef>
                <a:spcPts val="375"/>
              </a:spcBef>
              <a:buClr>
                <a:schemeClr val="accent4"/>
              </a:buClr>
              <a:buFont typeface="Wingdings" pitchFamily="2" charset="2"/>
              <a:buChar char="§"/>
              <a:defRPr sz="1350" kern="1200">
                <a:solidFill>
                  <a:schemeClr val="tx1"/>
                </a:solidFill>
                <a:latin typeface="+mn-lt"/>
                <a:ea typeface="+mn-ea"/>
                <a:cs typeface="+mn-cs"/>
              </a:defRPr>
            </a:lvl4pPr>
            <a:lvl5pPr marL="355600" indent="-17780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spcBef>
                <a:spcPts val="0"/>
              </a:spcBef>
              <a:spcAft>
                <a:spcPts val="0"/>
              </a:spcAft>
            </a:pPr>
            <a:r>
              <a:rPr lang="en-US" sz="1100" b="1"/>
              <a:t>﻿</a:t>
            </a:r>
            <a:r>
              <a:rPr lang="en-GB" sz="1100" b="1"/>
              <a:t>Ordejón</a:t>
            </a:r>
            <a:r>
              <a:rPr lang="en-US" sz="1100" b="1"/>
              <a:t>, P.; Martins, E. F.; Febrer, P.; Pedron, F.;  </a:t>
            </a:r>
            <a:r>
              <a:rPr lang="en-GB" sz="1100" b="1"/>
              <a:t>Bulletin APS </a:t>
            </a:r>
            <a:r>
              <a:rPr lang="en-US" sz="1100" b="1"/>
              <a:t>(2023)</a:t>
            </a:r>
          </a:p>
        </p:txBody>
      </p:sp>
      <p:grpSp>
        <p:nvGrpSpPr>
          <p:cNvPr id="24" name="Group 23">
            <a:extLst>
              <a:ext uri="{FF2B5EF4-FFF2-40B4-BE49-F238E27FC236}">
                <a16:creationId xmlns:a16="http://schemas.microsoft.com/office/drawing/2014/main" id="{5356F341-AEFF-AFC3-135A-066EEC657D76}"/>
              </a:ext>
            </a:extLst>
          </p:cNvPr>
          <p:cNvGrpSpPr/>
          <p:nvPr/>
        </p:nvGrpSpPr>
        <p:grpSpPr>
          <a:xfrm>
            <a:off x="-264827" y="4831744"/>
            <a:ext cx="9414845" cy="372633"/>
            <a:chOff x="-264827" y="4831744"/>
            <a:chExt cx="9414845" cy="372633"/>
          </a:xfrm>
        </p:grpSpPr>
        <p:sp>
          <p:nvSpPr>
            <p:cNvPr id="25" name="Rectangle 24">
              <a:extLst>
                <a:ext uri="{FF2B5EF4-FFF2-40B4-BE49-F238E27FC236}">
                  <a16:creationId xmlns:a16="http://schemas.microsoft.com/office/drawing/2014/main" id="{B4017F1C-D413-E463-7534-8D32F1A68991}"/>
                </a:ext>
              </a:extLst>
            </p:cNvPr>
            <p:cNvSpPr/>
            <p:nvPr/>
          </p:nvSpPr>
          <p:spPr>
            <a:xfrm>
              <a:off x="-6018" y="4884791"/>
              <a:ext cx="9156036" cy="274578"/>
            </a:xfrm>
            <a:prstGeom prst="rect">
              <a:avLst/>
            </a:prstGeom>
            <a:solidFill>
              <a:srgbClr val="276E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Espaço Reservado para Número de Slide 4">
              <a:extLst>
                <a:ext uri="{FF2B5EF4-FFF2-40B4-BE49-F238E27FC236}">
                  <a16:creationId xmlns:a16="http://schemas.microsoft.com/office/drawing/2014/main" id="{CEB11F21-1A41-D2BA-7C85-BFB5BD2FF84C}"/>
                </a:ext>
              </a:extLst>
            </p:cNvPr>
            <p:cNvSpPr txBox="1">
              <a:spLocks/>
            </p:cNvSpPr>
            <p:nvPr/>
          </p:nvSpPr>
          <p:spPr>
            <a:xfrm>
              <a:off x="8646533" y="4831744"/>
              <a:ext cx="452465" cy="372633"/>
            </a:xfrm>
            <a:prstGeom prst="rect">
              <a:avLst/>
            </a:prstGeom>
            <a:effectLst>
              <a:outerShdw blurRad="50800" dist="38100" dir="10800000" algn="r" rotWithShape="0">
                <a:prstClr val="black">
                  <a:alpha val="40000"/>
                </a:prstClr>
              </a:outerShdw>
            </a:effectLst>
          </p:spPr>
          <p:txBody>
            <a:bodyPr vert="horz" lIns="91440" tIns="45720" rIns="91440" bIns="45720" rtlCol="0" anchor="ctr"/>
            <a:lstStyle>
              <a:defPPr>
                <a:defRPr lang="en-US"/>
              </a:defPPr>
              <a:lvl1pPr marL="0" algn="l"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1496E9E6-392B-B64A-85D6-1354B0EA1A88}" type="slidenum">
                <a:rPr lang="en-US" sz="1800" b="1" dirty="0" smtClean="0">
                  <a:solidFill>
                    <a:schemeClr val="bg1"/>
                  </a:solidFill>
                  <a:latin typeface="Barlow" pitchFamily="2" charset="77"/>
                </a:rPr>
                <a:pPr algn="ctr"/>
                <a:t>13</a:t>
              </a:fld>
              <a:endParaRPr lang="en-US" sz="1800" b="1">
                <a:solidFill>
                  <a:schemeClr val="bg1"/>
                </a:solidFill>
                <a:latin typeface="Barlow" pitchFamily="2" charset="77"/>
              </a:endParaRPr>
            </a:p>
          </p:txBody>
        </p:sp>
        <p:sp>
          <p:nvSpPr>
            <p:cNvPr id="30" name="Espaço Reservado para Conteúdo 2">
              <a:hlinkClick r:id="" action="ppaction://hlinkshowjump?jump=nextslide"/>
              <a:extLst>
                <a:ext uri="{FF2B5EF4-FFF2-40B4-BE49-F238E27FC236}">
                  <a16:creationId xmlns:a16="http://schemas.microsoft.com/office/drawing/2014/main" id="{64FFCDA5-5319-9053-B385-C147E73F5D73}"/>
                </a:ext>
              </a:extLst>
            </p:cNvPr>
            <p:cNvSpPr txBox="1">
              <a:spLocks/>
            </p:cNvSpPr>
            <p:nvPr/>
          </p:nvSpPr>
          <p:spPr>
            <a:xfrm>
              <a:off x="6733082" y="4879074"/>
              <a:ext cx="2057400" cy="225189"/>
            </a:xfrm>
            <a:prstGeom prst="rect">
              <a:avLst/>
            </a:prstGeom>
            <a:effectLst>
              <a:outerShdw blurRad="50800" dist="38100" dir="10800000" algn="r" rotWithShape="0">
                <a:prstClr val="black">
                  <a:alpha val="40000"/>
                </a:prstClr>
              </a:outerShdw>
            </a:effectLst>
          </p:spPr>
          <p:txBody>
            <a:bodyPr vert="horz" lIns="91440" tIns="45720" rIns="91440" bIns="45720" rtlCol="0" anchor="t" anchorCtr="0">
              <a:noAutofit/>
            </a:bodyPr>
            <a:lstStyle>
              <a:lvl1pPr marL="0" indent="0" algn="l" defTabSz="685800" rtl="0" eaLnBrk="1" latinLnBrk="0" hangingPunct="1">
                <a:lnSpc>
                  <a:spcPct val="100000"/>
                </a:lnSpc>
                <a:spcBef>
                  <a:spcPts val="750"/>
                </a:spcBef>
                <a:spcAft>
                  <a:spcPts val="500"/>
                </a:spcAft>
                <a:buFont typeface="Arial" panose="020B0604020202020204" pitchFamily="34" charset="0"/>
                <a:buNone/>
                <a:defRPr sz="1800" kern="1200" baseline="0">
                  <a:solidFill>
                    <a:schemeClr val="tx1"/>
                  </a:solidFill>
                  <a:latin typeface="+mn-lt"/>
                  <a:ea typeface="+mn-ea"/>
                  <a:cs typeface="+mn-cs"/>
                </a:defRPr>
              </a:lvl1pPr>
              <a:lvl2pPr marL="177800" indent="-177800" algn="l" defTabSz="685800" rtl="0" eaLnBrk="1" latinLnBrk="0" hangingPunct="1">
                <a:lnSpc>
                  <a:spcPct val="100000"/>
                </a:lnSpc>
                <a:spcBef>
                  <a:spcPts val="375"/>
                </a:spcBef>
                <a:spcAft>
                  <a:spcPts val="200"/>
                </a:spcAft>
                <a:buClr>
                  <a:schemeClr val="accent1"/>
                </a:buClr>
                <a:buFont typeface="Wingdings" pitchFamily="2" charset="2"/>
                <a:buChar char="§"/>
                <a:tabLst/>
                <a:defRPr sz="1800" kern="1200">
                  <a:solidFill>
                    <a:schemeClr val="tx1"/>
                  </a:solidFill>
                  <a:latin typeface="+mn-lt"/>
                  <a:ea typeface="+mn-ea"/>
                  <a:cs typeface="+mn-cs"/>
                </a:defRPr>
              </a:lvl2pPr>
              <a:lvl3pPr marL="355600" indent="-177800" algn="l" defTabSz="685800" rtl="0" eaLnBrk="1" latinLnBrk="0" hangingPunct="1">
                <a:lnSpc>
                  <a:spcPct val="90000"/>
                </a:lnSpc>
                <a:spcBef>
                  <a:spcPts val="375"/>
                </a:spcBef>
                <a:buClr>
                  <a:schemeClr val="tx2"/>
                </a:buClr>
                <a:buFont typeface="Wingdings" pitchFamily="2" charset="2"/>
                <a:buChar char="§"/>
                <a:tabLst/>
                <a:defRPr lang="en-US" sz="1400" kern="1200" baseline="0" dirty="0">
                  <a:solidFill>
                    <a:schemeClr val="tx1"/>
                  </a:solidFill>
                  <a:latin typeface="+mn-lt"/>
                  <a:ea typeface="+mn-ea"/>
                  <a:cs typeface="+mn-cs"/>
                </a:defRPr>
              </a:lvl3pPr>
              <a:lvl4pPr marL="355600" indent="-177800" algn="l" defTabSz="685800" rtl="0" eaLnBrk="1" latinLnBrk="0" hangingPunct="1">
                <a:lnSpc>
                  <a:spcPct val="90000"/>
                </a:lnSpc>
                <a:spcBef>
                  <a:spcPts val="375"/>
                </a:spcBef>
                <a:buClr>
                  <a:schemeClr val="accent4"/>
                </a:buClr>
                <a:buFont typeface="Wingdings" pitchFamily="2" charset="2"/>
                <a:buChar char="§"/>
                <a:defRPr sz="1350" kern="1200">
                  <a:solidFill>
                    <a:schemeClr val="tx1"/>
                  </a:solidFill>
                  <a:latin typeface="+mn-lt"/>
                  <a:ea typeface="+mn-ea"/>
                  <a:cs typeface="+mn-cs"/>
                </a:defRPr>
              </a:lvl4pPr>
              <a:lvl5pPr marL="355600" indent="-17780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US" sz="1200" b="1">
                  <a:solidFill>
                    <a:schemeClr val="bg1"/>
                  </a:solidFill>
                  <a:latin typeface="Barlow" pitchFamily="2" charset="77"/>
                </a:rPr>
                <a:t>Ernane de Freitas Martins</a:t>
              </a:r>
              <a:endParaRPr lang="pt-BR" b="1">
                <a:solidFill>
                  <a:schemeClr val="bg1"/>
                </a:solidFill>
                <a:latin typeface="Barlow" pitchFamily="2" charset="77"/>
              </a:endParaRPr>
            </a:p>
          </p:txBody>
        </p:sp>
        <p:sp>
          <p:nvSpPr>
            <p:cNvPr id="46" name="Espaço Reservado para Conteúdo 2">
              <a:extLst>
                <a:ext uri="{FF2B5EF4-FFF2-40B4-BE49-F238E27FC236}">
                  <a16:creationId xmlns:a16="http://schemas.microsoft.com/office/drawing/2014/main" id="{C9019FC4-8E0C-74D0-5612-79462C5102E1}"/>
                </a:ext>
              </a:extLst>
            </p:cNvPr>
            <p:cNvSpPr txBox="1">
              <a:spLocks/>
            </p:cNvSpPr>
            <p:nvPr/>
          </p:nvSpPr>
          <p:spPr>
            <a:xfrm>
              <a:off x="-264827" y="4901578"/>
              <a:ext cx="7075554" cy="225189"/>
            </a:xfrm>
            <a:prstGeom prst="rect">
              <a:avLst/>
            </a:prstGeom>
            <a:effectLst>
              <a:outerShdw blurRad="50800" dist="38100" dir="10800000" algn="r" rotWithShape="0">
                <a:prstClr val="black">
                  <a:alpha val="40000"/>
                </a:prstClr>
              </a:outerShdw>
            </a:effectLst>
          </p:spPr>
          <p:txBody>
            <a:bodyPr vert="horz" lIns="91440" tIns="45720" rIns="91440" bIns="45720" rtlCol="0" anchor="ctr" anchorCtr="0">
              <a:noAutofit/>
            </a:bodyPr>
            <a:lstStyle>
              <a:lvl1pPr marL="0" indent="0" algn="l" defTabSz="685800" rtl="0" eaLnBrk="1" latinLnBrk="0" hangingPunct="1">
                <a:lnSpc>
                  <a:spcPct val="100000"/>
                </a:lnSpc>
                <a:spcBef>
                  <a:spcPts val="750"/>
                </a:spcBef>
                <a:spcAft>
                  <a:spcPts val="500"/>
                </a:spcAft>
                <a:buFont typeface="Arial" panose="020B0604020202020204" pitchFamily="34" charset="0"/>
                <a:buNone/>
                <a:defRPr sz="1800" kern="1200" baseline="0">
                  <a:solidFill>
                    <a:schemeClr val="tx1"/>
                  </a:solidFill>
                  <a:latin typeface="+mn-lt"/>
                  <a:ea typeface="+mn-ea"/>
                  <a:cs typeface="+mn-cs"/>
                </a:defRPr>
              </a:lvl1pPr>
              <a:lvl2pPr marL="177800" indent="-177800" algn="l" defTabSz="685800" rtl="0" eaLnBrk="1" latinLnBrk="0" hangingPunct="1">
                <a:lnSpc>
                  <a:spcPct val="100000"/>
                </a:lnSpc>
                <a:spcBef>
                  <a:spcPts val="375"/>
                </a:spcBef>
                <a:spcAft>
                  <a:spcPts val="200"/>
                </a:spcAft>
                <a:buClr>
                  <a:schemeClr val="accent1"/>
                </a:buClr>
                <a:buFont typeface="Wingdings" pitchFamily="2" charset="2"/>
                <a:buChar char="§"/>
                <a:tabLst/>
                <a:defRPr sz="1800" kern="1200">
                  <a:solidFill>
                    <a:schemeClr val="tx1"/>
                  </a:solidFill>
                  <a:latin typeface="+mn-lt"/>
                  <a:ea typeface="+mn-ea"/>
                  <a:cs typeface="+mn-cs"/>
                </a:defRPr>
              </a:lvl2pPr>
              <a:lvl3pPr marL="355600" indent="-177800" algn="l" defTabSz="685800" rtl="0" eaLnBrk="1" latinLnBrk="0" hangingPunct="1">
                <a:lnSpc>
                  <a:spcPct val="90000"/>
                </a:lnSpc>
                <a:spcBef>
                  <a:spcPts val="375"/>
                </a:spcBef>
                <a:buClr>
                  <a:schemeClr val="tx2"/>
                </a:buClr>
                <a:buFont typeface="Wingdings" pitchFamily="2" charset="2"/>
                <a:buChar char="§"/>
                <a:tabLst/>
                <a:defRPr lang="en-US" sz="1400" kern="1200" baseline="0" dirty="0">
                  <a:solidFill>
                    <a:schemeClr val="tx1"/>
                  </a:solidFill>
                  <a:latin typeface="+mn-lt"/>
                  <a:ea typeface="+mn-ea"/>
                  <a:cs typeface="+mn-cs"/>
                </a:defRPr>
              </a:lvl3pPr>
              <a:lvl4pPr marL="355600" indent="-177800" algn="l" defTabSz="685800" rtl="0" eaLnBrk="1" latinLnBrk="0" hangingPunct="1">
                <a:lnSpc>
                  <a:spcPct val="90000"/>
                </a:lnSpc>
                <a:spcBef>
                  <a:spcPts val="375"/>
                </a:spcBef>
                <a:buClr>
                  <a:schemeClr val="accent4"/>
                </a:buClr>
                <a:buFont typeface="Wingdings" pitchFamily="2" charset="2"/>
                <a:buChar char="§"/>
                <a:defRPr sz="1350" kern="1200">
                  <a:solidFill>
                    <a:schemeClr val="tx1"/>
                  </a:solidFill>
                  <a:latin typeface="+mn-lt"/>
                  <a:ea typeface="+mn-ea"/>
                  <a:cs typeface="+mn-cs"/>
                </a:defRPr>
              </a:lvl4pPr>
              <a:lvl5pPr marL="355600" indent="-17780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0" algn="ctr">
                <a:defRPr/>
              </a:pPr>
              <a:r>
                <a:rPr lang="en-US" sz="1200" b="1">
                  <a:solidFill>
                    <a:schemeClr val="bg1"/>
                  </a:solidFill>
                  <a:effectLst/>
                  <a:latin typeface="Barlow Semi Condensed" panose="020F0502020204030204" pitchFamily="34" charset="0"/>
                </a:rPr>
                <a:t>Electrochemical properties using TranSIESTA and QM/MM</a:t>
              </a:r>
              <a:endParaRPr lang="en-GB" sz="1200" b="1">
                <a:solidFill>
                  <a:schemeClr val="bg1"/>
                </a:solidFill>
                <a:effectLst/>
                <a:latin typeface="Barlow Semi Condensed" panose="020F0502020204030204" pitchFamily="34" charset="0"/>
              </a:endParaRPr>
            </a:p>
          </p:txBody>
        </p:sp>
      </p:grpSp>
      <p:sp>
        <p:nvSpPr>
          <p:cNvPr id="50" name="CaixaDeTexto 23">
            <a:extLst>
              <a:ext uri="{FF2B5EF4-FFF2-40B4-BE49-F238E27FC236}">
                <a16:creationId xmlns:a16="http://schemas.microsoft.com/office/drawing/2014/main" id="{89603A7E-BA1D-7A67-09D7-39FC7BF86421}"/>
              </a:ext>
            </a:extLst>
          </p:cNvPr>
          <p:cNvSpPr txBox="1"/>
          <p:nvPr/>
        </p:nvSpPr>
        <p:spPr>
          <a:xfrm>
            <a:off x="7344447" y="4540634"/>
            <a:ext cx="1481119" cy="323165"/>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b="1">
                <a:latin typeface="Times New Roman"/>
                <a:cs typeface="Times New Roman"/>
              </a:rPr>
              <a:t>n / 768 atoms</a:t>
            </a:r>
            <a:endParaRPr lang="pt-BR" sz="1500">
              <a:latin typeface="Calibri"/>
              <a:cs typeface="Calibri"/>
            </a:endParaRPr>
          </a:p>
        </p:txBody>
      </p:sp>
      <p:sp>
        <p:nvSpPr>
          <p:cNvPr id="67" name="CaixaDeTexto 23">
            <a:extLst>
              <a:ext uri="{FF2B5EF4-FFF2-40B4-BE49-F238E27FC236}">
                <a16:creationId xmlns:a16="http://schemas.microsoft.com/office/drawing/2014/main" id="{60D6378F-E823-A8AA-071B-729B8118545B}"/>
              </a:ext>
            </a:extLst>
          </p:cNvPr>
          <p:cNvSpPr txBox="1"/>
          <p:nvPr/>
        </p:nvSpPr>
        <p:spPr>
          <a:xfrm>
            <a:off x="4480893" y="4555909"/>
            <a:ext cx="1481119" cy="323165"/>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b="1">
                <a:latin typeface="Times New Roman"/>
                <a:cs typeface="Times New Roman"/>
              </a:rPr>
              <a:t>n / 768 atoms</a:t>
            </a:r>
            <a:endParaRPr lang="pt-BR" sz="1500">
              <a:latin typeface="Calibri"/>
              <a:cs typeface="Calibri"/>
            </a:endParaRPr>
          </a:p>
        </p:txBody>
      </p:sp>
      <p:grpSp>
        <p:nvGrpSpPr>
          <p:cNvPr id="68" name="Agrupar 35">
            <a:extLst>
              <a:ext uri="{FF2B5EF4-FFF2-40B4-BE49-F238E27FC236}">
                <a16:creationId xmlns:a16="http://schemas.microsoft.com/office/drawing/2014/main" id="{20513B7A-5B0C-635D-283A-F9BF18931054}"/>
              </a:ext>
            </a:extLst>
          </p:cNvPr>
          <p:cNvGrpSpPr/>
          <p:nvPr/>
        </p:nvGrpSpPr>
        <p:grpSpPr>
          <a:xfrm>
            <a:off x="7397269" y="1264368"/>
            <a:ext cx="529529" cy="307322"/>
            <a:chOff x="549742" y="2238633"/>
            <a:chExt cx="668076" cy="445335"/>
          </a:xfrm>
        </p:grpSpPr>
        <p:sp>
          <p:nvSpPr>
            <p:cNvPr id="69" name="Paralelogramo 36">
              <a:extLst>
                <a:ext uri="{FF2B5EF4-FFF2-40B4-BE49-F238E27FC236}">
                  <a16:creationId xmlns:a16="http://schemas.microsoft.com/office/drawing/2014/main" id="{412B06F2-92B7-524C-283D-DD32D97E6759}"/>
                </a:ext>
              </a:extLst>
            </p:cNvPr>
            <p:cNvSpPr/>
            <p:nvPr/>
          </p:nvSpPr>
          <p:spPr>
            <a:xfrm>
              <a:off x="549742" y="2321994"/>
              <a:ext cx="668076" cy="326254"/>
            </a:xfrm>
            <a:prstGeom prst="parallelogram">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bg1"/>
                </a:solidFill>
              </a:endParaRPr>
            </a:p>
          </p:txBody>
        </p:sp>
        <p:sp>
          <p:nvSpPr>
            <p:cNvPr id="70" name="CaixaDeTexto 37">
              <a:extLst>
                <a:ext uri="{FF2B5EF4-FFF2-40B4-BE49-F238E27FC236}">
                  <a16:creationId xmlns:a16="http://schemas.microsoft.com/office/drawing/2014/main" id="{1CE73BEA-4423-84D5-FACB-C1C950043523}"/>
                </a:ext>
              </a:extLst>
            </p:cNvPr>
            <p:cNvSpPr txBox="1"/>
            <p:nvPr/>
          </p:nvSpPr>
          <p:spPr>
            <a:xfrm>
              <a:off x="569479" y="2238633"/>
              <a:ext cx="616929" cy="445335"/>
            </a:xfrm>
            <a:prstGeom prst="rect">
              <a:avLst/>
            </a:prstGeom>
            <a:noFill/>
            <a:ln>
              <a:noFill/>
            </a:ln>
          </p:spPr>
          <p:txBody>
            <a:bodyPr vert="horz" wrap="none" lIns="91440" tIns="45720" rIns="91440" bIns="45720" rtlCol="0" anchor="t" anchorCtr="0">
              <a:spAutoFit/>
            </a:bodyPr>
            <a:lstStyle/>
            <a:p>
              <a:pPr algn="l"/>
              <a:r>
                <a:rPr lang="en-US" sz="1600" b="1">
                  <a:solidFill>
                    <a:schemeClr val="bg1"/>
                  </a:solidFill>
                </a:rPr>
                <a:t>QM</a:t>
              </a:r>
            </a:p>
          </p:txBody>
        </p:sp>
      </p:grpSp>
      <p:grpSp>
        <p:nvGrpSpPr>
          <p:cNvPr id="71" name="Agrupar 38">
            <a:extLst>
              <a:ext uri="{FF2B5EF4-FFF2-40B4-BE49-F238E27FC236}">
                <a16:creationId xmlns:a16="http://schemas.microsoft.com/office/drawing/2014/main" id="{00047248-8B70-313D-E2F4-0908BFBA7C7F}"/>
              </a:ext>
            </a:extLst>
          </p:cNvPr>
          <p:cNvGrpSpPr/>
          <p:nvPr/>
        </p:nvGrpSpPr>
        <p:grpSpPr>
          <a:xfrm>
            <a:off x="7913575" y="1264368"/>
            <a:ext cx="529595" cy="307322"/>
            <a:chOff x="1217818" y="2238634"/>
            <a:chExt cx="671664" cy="445334"/>
          </a:xfrm>
        </p:grpSpPr>
        <p:sp>
          <p:nvSpPr>
            <p:cNvPr id="72" name="Paralelogramo 39">
              <a:extLst>
                <a:ext uri="{FF2B5EF4-FFF2-40B4-BE49-F238E27FC236}">
                  <a16:creationId xmlns:a16="http://schemas.microsoft.com/office/drawing/2014/main" id="{EE88CED1-7FAC-49A1-D309-3E757853D068}"/>
                </a:ext>
              </a:extLst>
            </p:cNvPr>
            <p:cNvSpPr/>
            <p:nvPr/>
          </p:nvSpPr>
          <p:spPr>
            <a:xfrm>
              <a:off x="1217818" y="2321993"/>
              <a:ext cx="668076" cy="326254"/>
            </a:xfrm>
            <a:prstGeom prst="parallelogram">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highlight>
                  <a:srgbClr val="FFFF00"/>
                </a:highlight>
              </a:endParaRPr>
            </a:p>
          </p:txBody>
        </p:sp>
        <p:sp>
          <p:nvSpPr>
            <p:cNvPr id="73" name="CaixaDeTexto 40">
              <a:extLst>
                <a:ext uri="{FF2B5EF4-FFF2-40B4-BE49-F238E27FC236}">
                  <a16:creationId xmlns:a16="http://schemas.microsoft.com/office/drawing/2014/main" id="{7E2CAD90-6866-9020-BF12-2B83A052A154}"/>
                </a:ext>
              </a:extLst>
            </p:cNvPr>
            <p:cNvSpPr txBox="1"/>
            <p:nvPr/>
          </p:nvSpPr>
          <p:spPr>
            <a:xfrm>
              <a:off x="1222097" y="2238634"/>
              <a:ext cx="667385" cy="445334"/>
            </a:xfrm>
            <a:prstGeom prst="rect">
              <a:avLst/>
            </a:prstGeom>
            <a:noFill/>
            <a:ln>
              <a:noFill/>
            </a:ln>
          </p:spPr>
          <p:txBody>
            <a:bodyPr vert="horz" wrap="none" lIns="91440" tIns="45720" rIns="91440" bIns="45720" rtlCol="0" anchor="t" anchorCtr="0">
              <a:spAutoFit/>
            </a:bodyPr>
            <a:lstStyle/>
            <a:p>
              <a:pPr algn="l"/>
              <a:r>
                <a:rPr lang="en-US" sz="1600" b="1">
                  <a:solidFill>
                    <a:schemeClr val="bg1"/>
                  </a:solidFill>
                </a:rPr>
                <a:t>MM</a:t>
              </a:r>
            </a:p>
          </p:txBody>
        </p:sp>
      </p:grpSp>
    </p:spTree>
    <p:extLst>
      <p:ext uri="{BB962C8B-B14F-4D97-AF65-F5344CB8AC3E}">
        <p14:creationId xmlns:p14="http://schemas.microsoft.com/office/powerpoint/2010/main" val="189447564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268D07B-BF20-24BE-E5BA-F67A2D72247B}"/>
              </a:ext>
            </a:extLst>
          </p:cNvPr>
          <p:cNvGrpSpPr/>
          <p:nvPr/>
        </p:nvGrpSpPr>
        <p:grpSpPr>
          <a:xfrm>
            <a:off x="-64851" y="-8749"/>
            <a:ext cx="9254247" cy="625409"/>
            <a:chOff x="-64851" y="-51881"/>
            <a:chExt cx="9254247" cy="625409"/>
          </a:xfrm>
        </p:grpSpPr>
        <p:sp>
          <p:nvSpPr>
            <p:cNvPr id="17" name="Google Shape;111;p3">
              <a:extLst>
                <a:ext uri="{FF2B5EF4-FFF2-40B4-BE49-F238E27FC236}">
                  <a16:creationId xmlns:a16="http://schemas.microsoft.com/office/drawing/2014/main" id="{56EB4BED-7F18-9ED4-A4A1-F53EFADB0B1A}"/>
                </a:ext>
              </a:extLst>
            </p:cNvPr>
            <p:cNvSpPr/>
            <p:nvPr/>
          </p:nvSpPr>
          <p:spPr>
            <a:xfrm>
              <a:off x="-64851" y="-51881"/>
              <a:ext cx="9254247" cy="625409"/>
            </a:xfrm>
            <a:prstGeom prst="rect">
              <a:avLst/>
            </a:prstGeom>
            <a:solidFill>
              <a:srgbClr val="006EB8"/>
            </a:solidFill>
            <a:ln>
              <a:noFill/>
            </a:ln>
          </p:spPr>
          <p:txBody>
            <a:bodyPr spcFirstLastPara="1" wrap="square" lIns="68569" tIns="34275" rIns="68569" bIns="34275" anchor="ctr" anchorCtr="0">
              <a:noAutofit/>
            </a:bodyPr>
            <a:lstStyle/>
            <a:p>
              <a:pPr algn="ctr" defTabSz="685800"/>
              <a:endParaRPr sz="1350">
                <a:solidFill>
                  <a:prstClr val="white"/>
                </a:solidFill>
                <a:latin typeface="Calibri"/>
                <a:ea typeface="Calibri"/>
                <a:cs typeface="Calibri"/>
                <a:sym typeface="Calibri"/>
              </a:endParaRPr>
            </a:p>
          </p:txBody>
        </p:sp>
        <p:pic>
          <p:nvPicPr>
            <p:cNvPr id="20" name="Picture 19" descr="A black and white sign with white text&#10;&#10;Description automatically generated">
              <a:extLst>
                <a:ext uri="{FF2B5EF4-FFF2-40B4-BE49-F238E27FC236}">
                  <a16:creationId xmlns:a16="http://schemas.microsoft.com/office/drawing/2014/main" id="{1FF06904-0D35-4C62-F9BA-3C68C2DA3D57}"/>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7669117" y="-3334"/>
              <a:ext cx="1386749" cy="536856"/>
            </a:xfrm>
            <a:prstGeom prst="rect">
              <a:avLst/>
            </a:prstGeom>
            <a:effectLst>
              <a:outerShdw blurRad="50800" dist="38100" dir="10800000" algn="r" rotWithShape="0">
                <a:prstClr val="black">
                  <a:alpha val="40000"/>
                </a:prstClr>
              </a:outerShdw>
            </a:effectLst>
          </p:spPr>
        </p:pic>
      </p:grpSp>
      <p:sp>
        <p:nvSpPr>
          <p:cNvPr id="30" name="Título 1">
            <a:extLst>
              <a:ext uri="{FF2B5EF4-FFF2-40B4-BE49-F238E27FC236}">
                <a16:creationId xmlns:a16="http://schemas.microsoft.com/office/drawing/2014/main" id="{E558DD53-F0E1-2ED1-7521-9BCA0E46573A}"/>
              </a:ext>
            </a:extLst>
          </p:cNvPr>
          <p:cNvSpPr txBox="1">
            <a:spLocks/>
          </p:cNvSpPr>
          <p:nvPr/>
        </p:nvSpPr>
        <p:spPr>
          <a:xfrm>
            <a:off x="53780" y="68342"/>
            <a:ext cx="6679302" cy="519632"/>
          </a:xfrm>
          <a:prstGeom prst="rect">
            <a:avLst/>
          </a:prstGeom>
          <a:effectLst>
            <a:outerShdw blurRad="50800" dist="38100" dir="13500000" algn="br" rotWithShape="0">
              <a:prstClr val="black">
                <a:alpha val="40000"/>
              </a:prstClr>
            </a:outerShdw>
          </a:effectLst>
        </p:spPr>
        <p:txBody>
          <a:bodyPr vert="horz" lIns="91440" tIns="45720" rIns="91440" bIns="45720" rtlCol="0" anchor="t" anchorCtr="0">
            <a:noAutofit/>
          </a:bodyPr>
          <a:lstStyle>
            <a:lvl1pPr algn="l" defTabSz="685800" rtl="0" eaLnBrk="1" latinLnBrk="0" hangingPunct="1">
              <a:lnSpc>
                <a:spcPct val="90000"/>
              </a:lnSpc>
              <a:spcBef>
                <a:spcPct val="0"/>
              </a:spcBef>
              <a:buNone/>
              <a:defRPr sz="3000" b="1" kern="1200" baseline="0">
                <a:solidFill>
                  <a:schemeClr val="tx2"/>
                </a:solidFill>
                <a:latin typeface="+mj-lt"/>
                <a:ea typeface="+mj-ea"/>
                <a:cs typeface="+mj-cs"/>
              </a:defRPr>
            </a:lvl1pPr>
          </a:lstStyle>
          <a:p>
            <a:r>
              <a:rPr lang="en-US">
                <a:solidFill>
                  <a:schemeClr val="bg1"/>
                </a:solidFill>
                <a:effectLst>
                  <a:outerShdw blurRad="50800" dist="38100" dir="10800000" algn="r" rotWithShape="0">
                    <a:prstClr val="black">
                      <a:alpha val="40000"/>
                    </a:prstClr>
                  </a:outerShdw>
                </a:effectLst>
              </a:rPr>
              <a:t>H</a:t>
            </a:r>
            <a:r>
              <a:rPr lang="en-US" baseline="-25000">
                <a:solidFill>
                  <a:schemeClr val="bg1"/>
                </a:solidFill>
                <a:effectLst>
                  <a:outerShdw blurRad="50800" dist="38100" dir="10800000" algn="r" rotWithShape="0">
                    <a:prstClr val="black">
                      <a:alpha val="40000"/>
                    </a:prstClr>
                  </a:outerShdw>
                </a:effectLst>
              </a:rPr>
              <a:t>2</a:t>
            </a:r>
            <a:r>
              <a:rPr lang="en-US">
                <a:solidFill>
                  <a:schemeClr val="bg1"/>
                </a:solidFill>
                <a:effectLst>
                  <a:outerShdw blurRad="50800" dist="38100" dir="10800000" algn="r" rotWithShape="0">
                    <a:prstClr val="black">
                      <a:alpha val="40000"/>
                    </a:prstClr>
                  </a:outerShdw>
                </a:effectLst>
              </a:rPr>
              <a:t>O in contact with electrified gold</a:t>
            </a:r>
            <a:endParaRPr lang="pt-BR">
              <a:solidFill>
                <a:schemeClr val="bg1"/>
              </a:solidFill>
            </a:endParaRPr>
          </a:p>
        </p:txBody>
      </p:sp>
      <p:pic>
        <p:nvPicPr>
          <p:cNvPr id="14" name="Picture 13" descr="Background pattern&#10;&#10;Description automatically generated">
            <a:extLst>
              <a:ext uri="{FF2B5EF4-FFF2-40B4-BE49-F238E27FC236}">
                <a16:creationId xmlns:a16="http://schemas.microsoft.com/office/drawing/2014/main" id="{B57CEBF7-26BE-F70E-9B9D-05A9A03AE223}"/>
              </a:ext>
            </a:extLst>
          </p:cNvPr>
          <p:cNvPicPr>
            <a:picLocks noChangeAspect="1"/>
          </p:cNvPicPr>
          <p:nvPr/>
        </p:nvPicPr>
        <p:blipFill rotWithShape="1">
          <a:blip r:embed="rId3" cstate="hqprint">
            <a:alphaModFix amt="70000"/>
            <a:extLst>
              <a:ext uri="{28A0092B-C50C-407E-A947-70E740481C1C}">
                <a14:useLocalDpi xmlns:a14="http://schemas.microsoft.com/office/drawing/2010/main"/>
              </a:ext>
            </a:extLst>
          </a:blip>
          <a:srcRect/>
          <a:stretch/>
        </p:blipFill>
        <p:spPr>
          <a:xfrm>
            <a:off x="-105404" y="1255686"/>
            <a:ext cx="5315268" cy="2831812"/>
          </a:xfrm>
          <a:prstGeom prst="rect">
            <a:avLst/>
          </a:prstGeom>
        </p:spPr>
      </p:pic>
      <p:sp>
        <p:nvSpPr>
          <p:cNvPr id="15" name="Rectangle 14">
            <a:extLst>
              <a:ext uri="{FF2B5EF4-FFF2-40B4-BE49-F238E27FC236}">
                <a16:creationId xmlns:a16="http://schemas.microsoft.com/office/drawing/2014/main" id="{45E2F1BE-4332-9BBF-1222-E4FA95D21822}"/>
              </a:ext>
            </a:extLst>
          </p:cNvPr>
          <p:cNvSpPr/>
          <p:nvPr/>
        </p:nvSpPr>
        <p:spPr>
          <a:xfrm>
            <a:off x="170037" y="1250752"/>
            <a:ext cx="5085985" cy="2844585"/>
          </a:xfrm>
          <a:prstGeom prst="rect">
            <a:avLst/>
          </a:prstGeom>
          <a:gradFill>
            <a:gsLst>
              <a:gs pos="0">
                <a:schemeClr val="bg1"/>
              </a:gs>
              <a:gs pos="19000">
                <a:schemeClr val="bg1"/>
              </a:gs>
              <a:gs pos="78000">
                <a:schemeClr val="bg1">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DDD76D59-75AC-0FFD-9CCD-6E286243B4B4}"/>
              </a:ext>
            </a:extLst>
          </p:cNvPr>
          <p:cNvPicPr>
            <a:picLocks noChangeAspect="1"/>
          </p:cNvPicPr>
          <p:nvPr/>
        </p:nvPicPr>
        <p:blipFill>
          <a:blip r:embed="rId4" cstate="hqprint">
            <a:extLst>
              <a:ext uri="{28A0092B-C50C-407E-A947-70E740481C1C}">
                <a14:useLocalDpi xmlns:a14="http://schemas.microsoft.com/office/drawing/2010/main"/>
              </a:ext>
            </a:extLst>
          </a:blip>
          <a:srcRect/>
          <a:stretch/>
        </p:blipFill>
        <p:spPr>
          <a:xfrm>
            <a:off x="-83849" y="1202600"/>
            <a:ext cx="5517659" cy="3401475"/>
          </a:xfrm>
          <a:prstGeom prst="rect">
            <a:avLst/>
          </a:prstGeom>
        </p:spPr>
      </p:pic>
      <p:pic>
        <p:nvPicPr>
          <p:cNvPr id="21" name="Picture 20">
            <a:extLst>
              <a:ext uri="{FF2B5EF4-FFF2-40B4-BE49-F238E27FC236}">
                <a16:creationId xmlns:a16="http://schemas.microsoft.com/office/drawing/2014/main" id="{64D9C708-5919-1461-4206-8EB71546A1C6}"/>
              </a:ext>
            </a:extLst>
          </p:cNvPr>
          <p:cNvPicPr>
            <a:picLocks noChangeAspect="1"/>
          </p:cNvPicPr>
          <p:nvPr/>
        </p:nvPicPr>
        <p:blipFill>
          <a:blip r:embed="rId5" cstate="hqprint">
            <a:extLst>
              <a:ext uri="{28A0092B-C50C-407E-A947-70E740481C1C}">
                <a14:useLocalDpi xmlns:a14="http://schemas.microsoft.com/office/drawing/2010/main"/>
              </a:ext>
            </a:extLst>
          </a:blip>
          <a:srcRect/>
          <a:stretch/>
        </p:blipFill>
        <p:spPr>
          <a:xfrm>
            <a:off x="-83849" y="1204012"/>
            <a:ext cx="5517659" cy="3401474"/>
          </a:xfrm>
          <a:prstGeom prst="rect">
            <a:avLst/>
          </a:prstGeom>
        </p:spPr>
      </p:pic>
      <p:grpSp>
        <p:nvGrpSpPr>
          <p:cNvPr id="22" name="Group 21">
            <a:extLst>
              <a:ext uri="{FF2B5EF4-FFF2-40B4-BE49-F238E27FC236}">
                <a16:creationId xmlns:a16="http://schemas.microsoft.com/office/drawing/2014/main" id="{80DA3C3F-D0BA-9E40-8B5B-A8F691735A51}"/>
              </a:ext>
            </a:extLst>
          </p:cNvPr>
          <p:cNvGrpSpPr/>
          <p:nvPr/>
        </p:nvGrpSpPr>
        <p:grpSpPr>
          <a:xfrm>
            <a:off x="216344" y="4119714"/>
            <a:ext cx="5152924" cy="736972"/>
            <a:chOff x="561221" y="4956832"/>
            <a:chExt cx="8424517" cy="1254155"/>
          </a:xfrm>
          <a:solidFill>
            <a:srgbClr val="0070C0"/>
          </a:solidFill>
        </p:grpSpPr>
        <p:sp>
          <p:nvSpPr>
            <p:cNvPr id="23" name="L-shape 22">
              <a:extLst>
                <a:ext uri="{FF2B5EF4-FFF2-40B4-BE49-F238E27FC236}">
                  <a16:creationId xmlns:a16="http://schemas.microsoft.com/office/drawing/2014/main" id="{305312D7-0DBC-4898-2504-05115F94F27F}"/>
                </a:ext>
              </a:extLst>
            </p:cNvPr>
            <p:cNvSpPr/>
            <p:nvPr/>
          </p:nvSpPr>
          <p:spPr>
            <a:xfrm>
              <a:off x="561221" y="4956832"/>
              <a:ext cx="6431304" cy="988461"/>
            </a:xfrm>
            <a:prstGeom prst="corner">
              <a:avLst>
                <a:gd name="adj1" fmla="val 14289"/>
                <a:gd name="adj2" fmla="val 13454"/>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68765AAD-DD08-89C9-9AAE-C8CEC72C3931}"/>
                </a:ext>
              </a:extLst>
            </p:cNvPr>
            <p:cNvSpPr/>
            <p:nvPr/>
          </p:nvSpPr>
          <p:spPr>
            <a:xfrm>
              <a:off x="6965672" y="5663604"/>
              <a:ext cx="173184" cy="39265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E9BAF244-7890-3B1A-9441-6366ACC9D159}"/>
                </a:ext>
              </a:extLst>
            </p:cNvPr>
            <p:cNvSpPr/>
            <p:nvPr/>
          </p:nvSpPr>
          <p:spPr>
            <a:xfrm>
              <a:off x="7252890" y="5544777"/>
              <a:ext cx="173184" cy="666210"/>
            </a:xfrm>
            <a:prstGeom prst="rect">
              <a:avLst/>
            </a:prstGeom>
            <a:solidFill>
              <a:srgbClr val="25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8F90783D-B5C8-6A68-7C2B-D4A2CCE48D80}"/>
                </a:ext>
              </a:extLst>
            </p:cNvPr>
            <p:cNvSpPr/>
            <p:nvPr/>
          </p:nvSpPr>
          <p:spPr>
            <a:xfrm rot="5400000">
              <a:off x="8128904" y="5086327"/>
              <a:ext cx="154003" cy="1559664"/>
            </a:xfrm>
            <a:prstGeom prst="rect">
              <a:avLst/>
            </a:prstGeom>
            <a:solidFill>
              <a:srgbClr val="25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58A7E960-5E93-861F-E684-F7E72E3EF5C2}"/>
                </a:ext>
              </a:extLst>
            </p:cNvPr>
            <p:cNvSpPr txBox="1"/>
            <p:nvPr/>
          </p:nvSpPr>
          <p:spPr>
            <a:xfrm>
              <a:off x="6712280" y="5055386"/>
              <a:ext cx="890125" cy="392822"/>
            </a:xfrm>
            <a:prstGeom prst="rect">
              <a:avLst/>
            </a:prstGeom>
            <a:solidFill>
              <a:schemeClr val="bg1"/>
            </a:solidFill>
            <a:ln>
              <a:noFill/>
            </a:ln>
          </p:spPr>
          <p:txBody>
            <a:bodyPr wrap="square" rtlCol="0">
              <a:spAutoFit/>
            </a:bodyPr>
            <a:lstStyle/>
            <a:p>
              <a:r>
                <a:rPr lang="en-US" sz="900">
                  <a:ln w="0"/>
                  <a:solidFill>
                    <a:srgbClr val="FFC00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+1V</a:t>
              </a:r>
            </a:p>
          </p:txBody>
        </p:sp>
      </p:grpSp>
      <p:sp>
        <p:nvSpPr>
          <p:cNvPr id="29" name="Doughnut 28">
            <a:extLst>
              <a:ext uri="{FF2B5EF4-FFF2-40B4-BE49-F238E27FC236}">
                <a16:creationId xmlns:a16="http://schemas.microsoft.com/office/drawing/2014/main" id="{C7AD7A55-EA6B-57B4-DF78-9206F5DBA4A5}"/>
              </a:ext>
            </a:extLst>
          </p:cNvPr>
          <p:cNvSpPr/>
          <p:nvPr/>
        </p:nvSpPr>
        <p:spPr>
          <a:xfrm>
            <a:off x="4085290" y="4144138"/>
            <a:ext cx="322110" cy="317828"/>
          </a:xfrm>
          <a:prstGeom prst="donut">
            <a:avLst>
              <a:gd name="adj" fmla="val 11423"/>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sp>
        <p:nvSpPr>
          <p:cNvPr id="6" name="Google Shape;474;p15">
            <a:extLst>
              <a:ext uri="{FF2B5EF4-FFF2-40B4-BE49-F238E27FC236}">
                <a16:creationId xmlns:a16="http://schemas.microsoft.com/office/drawing/2014/main" id="{11E67CAF-DDD5-25CD-09F1-F2B67D671F01}"/>
              </a:ext>
            </a:extLst>
          </p:cNvPr>
          <p:cNvSpPr txBox="1">
            <a:spLocks/>
          </p:cNvSpPr>
          <p:nvPr/>
        </p:nvSpPr>
        <p:spPr>
          <a:xfrm>
            <a:off x="53780" y="937592"/>
            <a:ext cx="6956620" cy="401837"/>
          </a:xfrm>
          <a:prstGeom prst="rect">
            <a:avLst/>
          </a:prstGeom>
          <a:effectLst>
            <a:outerShdw blurRad="63500" sx="102000" sy="102000" algn="ctr" rotWithShape="0">
              <a:prstClr val="black">
                <a:alpha val="40000"/>
              </a:prstClr>
            </a:outerShdw>
          </a:effectLst>
        </p:spPr>
        <p:txBody>
          <a:bodyPr spcFirstLastPara="1" vert="horz" wrap="square" lIns="91425" tIns="45700" rIns="91425" bIns="45700" rtlCol="0" anchor="ctr" anchorCtr="0">
            <a:noAutofit/>
          </a:bodyPr>
          <a:lstStyle>
            <a:lvl1pPr algn="l" defTabSz="685800" rtl="0" eaLnBrk="1" latinLnBrk="0" hangingPunct="1">
              <a:lnSpc>
                <a:spcPct val="90000"/>
              </a:lnSpc>
              <a:spcBef>
                <a:spcPct val="0"/>
              </a:spcBef>
              <a:buNone/>
              <a:defRPr sz="3000" b="1" kern="1200" baseline="0">
                <a:solidFill>
                  <a:schemeClr val="tx2"/>
                </a:solidFill>
                <a:latin typeface="+mj-lt"/>
                <a:ea typeface="+mj-ea"/>
                <a:cs typeface="+mj-cs"/>
              </a:defRPr>
            </a:lvl1pPr>
          </a:lstStyle>
          <a:p>
            <a:pPr>
              <a:spcBef>
                <a:spcPts val="0"/>
              </a:spcBef>
            </a:pPr>
            <a:r>
              <a:rPr lang="en-US" sz="2000">
                <a:solidFill>
                  <a:srgbClr val="FF0000"/>
                </a:solidFill>
                <a:effectLst>
                  <a:outerShdw blurRad="50800" dist="38100" dir="10800000" algn="r" rotWithShape="0">
                    <a:prstClr val="black">
                      <a:alpha val="40000"/>
                    </a:prstClr>
                  </a:outerShdw>
                </a:effectLst>
              </a:rPr>
              <a:t>H</a:t>
            </a:r>
            <a:r>
              <a:rPr lang="en-US" sz="2000" baseline="-25000">
                <a:solidFill>
                  <a:srgbClr val="FF0000"/>
                </a:solidFill>
                <a:effectLst>
                  <a:outerShdw blurRad="50800" dist="38100" dir="10800000" algn="r" rotWithShape="0">
                    <a:prstClr val="black">
                      <a:alpha val="40000"/>
                    </a:prstClr>
                  </a:outerShdw>
                </a:effectLst>
              </a:rPr>
              <a:t>2</a:t>
            </a:r>
            <a:r>
              <a:rPr lang="en-US" sz="2000">
                <a:solidFill>
                  <a:srgbClr val="FF0000"/>
                </a:solidFill>
                <a:effectLst>
                  <a:outerShdw blurRad="50800" dist="38100" dir="10800000" algn="r" rotWithShape="0">
                    <a:prstClr val="black">
                      <a:alpha val="40000"/>
                    </a:prstClr>
                  </a:outerShdw>
                </a:effectLst>
              </a:rPr>
              <a:t>O structuring above electrodes – densities and angles</a:t>
            </a:r>
          </a:p>
        </p:txBody>
      </p:sp>
      <p:sp>
        <p:nvSpPr>
          <p:cNvPr id="10" name="Espaço Reservado para Conteúdo 2">
            <a:extLst>
              <a:ext uri="{FF2B5EF4-FFF2-40B4-BE49-F238E27FC236}">
                <a16:creationId xmlns:a16="http://schemas.microsoft.com/office/drawing/2014/main" id="{B4F66F41-9890-A316-ACCF-E01236BCE59F}"/>
              </a:ext>
            </a:extLst>
          </p:cNvPr>
          <p:cNvSpPr txBox="1">
            <a:spLocks/>
          </p:cNvSpPr>
          <p:nvPr/>
        </p:nvSpPr>
        <p:spPr>
          <a:xfrm>
            <a:off x="-69624" y="4701105"/>
            <a:ext cx="5834178" cy="225190"/>
          </a:xfrm>
          <a:prstGeom prst="rect">
            <a:avLst/>
          </a:prstGeom>
        </p:spPr>
        <p:txBody>
          <a:bodyPr vert="horz" lIns="91440" tIns="45720" rIns="91440" bIns="45720" rtlCol="0" anchor="b" anchorCtr="0">
            <a:noAutofit/>
          </a:bodyPr>
          <a:lstStyle>
            <a:lvl1pPr marL="0" indent="0" algn="l" defTabSz="685800" rtl="0" eaLnBrk="1" latinLnBrk="0" hangingPunct="1">
              <a:lnSpc>
                <a:spcPct val="100000"/>
              </a:lnSpc>
              <a:spcBef>
                <a:spcPts val="750"/>
              </a:spcBef>
              <a:spcAft>
                <a:spcPts val="500"/>
              </a:spcAft>
              <a:buFont typeface="Arial" panose="020B0604020202020204" pitchFamily="34" charset="0"/>
              <a:buNone/>
              <a:defRPr sz="1800" kern="1200" baseline="0">
                <a:solidFill>
                  <a:schemeClr val="tx1"/>
                </a:solidFill>
                <a:latin typeface="+mn-lt"/>
                <a:ea typeface="+mn-ea"/>
                <a:cs typeface="+mn-cs"/>
              </a:defRPr>
            </a:lvl1pPr>
            <a:lvl2pPr marL="177800" indent="-177800" algn="l" defTabSz="685800" rtl="0" eaLnBrk="1" latinLnBrk="0" hangingPunct="1">
              <a:lnSpc>
                <a:spcPct val="100000"/>
              </a:lnSpc>
              <a:spcBef>
                <a:spcPts val="375"/>
              </a:spcBef>
              <a:spcAft>
                <a:spcPts val="200"/>
              </a:spcAft>
              <a:buClr>
                <a:schemeClr val="accent1"/>
              </a:buClr>
              <a:buFont typeface="Wingdings" pitchFamily="2" charset="2"/>
              <a:buChar char="§"/>
              <a:tabLst/>
              <a:defRPr sz="1800" kern="1200">
                <a:solidFill>
                  <a:schemeClr val="tx1"/>
                </a:solidFill>
                <a:latin typeface="+mn-lt"/>
                <a:ea typeface="+mn-ea"/>
                <a:cs typeface="+mn-cs"/>
              </a:defRPr>
            </a:lvl2pPr>
            <a:lvl3pPr marL="355600" indent="-177800" algn="l" defTabSz="685800" rtl="0" eaLnBrk="1" latinLnBrk="0" hangingPunct="1">
              <a:lnSpc>
                <a:spcPct val="90000"/>
              </a:lnSpc>
              <a:spcBef>
                <a:spcPts val="375"/>
              </a:spcBef>
              <a:buClr>
                <a:schemeClr val="tx2"/>
              </a:buClr>
              <a:buFont typeface="Wingdings" pitchFamily="2" charset="2"/>
              <a:buChar char="§"/>
              <a:tabLst/>
              <a:defRPr lang="en-US" sz="1400" kern="1200" baseline="0" dirty="0">
                <a:solidFill>
                  <a:schemeClr val="tx1"/>
                </a:solidFill>
                <a:latin typeface="+mn-lt"/>
                <a:ea typeface="+mn-ea"/>
                <a:cs typeface="+mn-cs"/>
              </a:defRPr>
            </a:lvl3pPr>
            <a:lvl4pPr marL="355600" indent="-177800" algn="l" defTabSz="685800" rtl="0" eaLnBrk="1" latinLnBrk="0" hangingPunct="1">
              <a:lnSpc>
                <a:spcPct val="90000"/>
              </a:lnSpc>
              <a:spcBef>
                <a:spcPts val="375"/>
              </a:spcBef>
              <a:buClr>
                <a:schemeClr val="accent4"/>
              </a:buClr>
              <a:buFont typeface="Wingdings" pitchFamily="2" charset="2"/>
              <a:buChar char="§"/>
              <a:defRPr sz="1350" kern="1200">
                <a:solidFill>
                  <a:schemeClr val="tx1"/>
                </a:solidFill>
                <a:latin typeface="+mn-lt"/>
                <a:ea typeface="+mn-ea"/>
                <a:cs typeface="+mn-cs"/>
              </a:defRPr>
            </a:lvl4pPr>
            <a:lvl5pPr marL="355600" indent="-17780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spcBef>
                <a:spcPts val="0"/>
              </a:spcBef>
              <a:spcAft>
                <a:spcPts val="0"/>
              </a:spcAft>
            </a:pPr>
            <a:r>
              <a:rPr lang="en-US" sz="1100" b="1"/>
              <a:t>﻿</a:t>
            </a:r>
            <a:r>
              <a:rPr lang="en-GB" sz="1100" b="1"/>
              <a:t>Ordejón</a:t>
            </a:r>
            <a:r>
              <a:rPr lang="en-US" sz="1100" b="1"/>
              <a:t>, P.; Martins, E. F.; Febrer, P.; Pedron, F.;  </a:t>
            </a:r>
            <a:r>
              <a:rPr lang="en-GB" sz="1100" b="1"/>
              <a:t>Bulletin APS </a:t>
            </a:r>
            <a:r>
              <a:rPr lang="en-US" sz="1100" b="1"/>
              <a:t>(2023)</a:t>
            </a:r>
          </a:p>
        </p:txBody>
      </p:sp>
      <p:sp>
        <p:nvSpPr>
          <p:cNvPr id="3" name="Google Shape;474;p15">
            <a:extLst>
              <a:ext uri="{FF2B5EF4-FFF2-40B4-BE49-F238E27FC236}">
                <a16:creationId xmlns:a16="http://schemas.microsoft.com/office/drawing/2014/main" id="{ADE83959-7668-83C0-A5E3-F54503A12621}"/>
              </a:ext>
            </a:extLst>
          </p:cNvPr>
          <p:cNvSpPr txBox="1">
            <a:spLocks/>
          </p:cNvSpPr>
          <p:nvPr/>
        </p:nvSpPr>
        <p:spPr>
          <a:xfrm>
            <a:off x="53780" y="612513"/>
            <a:ext cx="6956620" cy="401837"/>
          </a:xfrm>
          <a:prstGeom prst="rect">
            <a:avLst/>
          </a:prstGeom>
          <a:effectLst>
            <a:outerShdw blurRad="63500" sx="102000" sy="102000" algn="ctr" rotWithShape="0">
              <a:prstClr val="black">
                <a:alpha val="40000"/>
              </a:prstClr>
            </a:outerShdw>
          </a:effectLst>
        </p:spPr>
        <p:txBody>
          <a:bodyPr spcFirstLastPara="1" vert="horz" wrap="square" lIns="91425" tIns="45700" rIns="91425" bIns="45700" rtlCol="0" anchor="ctr" anchorCtr="0">
            <a:noAutofit/>
          </a:bodyPr>
          <a:lstStyle>
            <a:lvl1pPr algn="l" defTabSz="685800" rtl="0" eaLnBrk="1" latinLnBrk="0" hangingPunct="1">
              <a:lnSpc>
                <a:spcPct val="90000"/>
              </a:lnSpc>
              <a:spcBef>
                <a:spcPct val="0"/>
              </a:spcBef>
              <a:buNone/>
              <a:defRPr sz="3000" b="1" kern="1200" baseline="0">
                <a:solidFill>
                  <a:schemeClr val="tx2"/>
                </a:solidFill>
                <a:latin typeface="+mj-lt"/>
                <a:ea typeface="+mj-ea"/>
                <a:cs typeface="+mj-cs"/>
              </a:defRPr>
            </a:lvl1pPr>
          </a:lstStyle>
          <a:p>
            <a:pPr>
              <a:spcBef>
                <a:spcPts val="0"/>
              </a:spcBef>
            </a:pPr>
            <a:r>
              <a:rPr lang="en-US" sz="2000">
                <a:solidFill>
                  <a:srgbClr val="006EB8"/>
                </a:solidFill>
                <a:effectLst>
                  <a:outerShdw blurRad="50800" dist="38100" dir="10800000" algn="r" rotWithShape="0">
                    <a:prstClr val="black">
                      <a:alpha val="40000"/>
                    </a:prstClr>
                  </a:outerShdw>
                </a:effectLst>
              </a:rPr>
              <a:t>                    calculations</a:t>
            </a:r>
          </a:p>
        </p:txBody>
      </p:sp>
      <p:grpSp>
        <p:nvGrpSpPr>
          <p:cNvPr id="5" name="Agrupar 35">
            <a:extLst>
              <a:ext uri="{FF2B5EF4-FFF2-40B4-BE49-F238E27FC236}">
                <a16:creationId xmlns:a16="http://schemas.microsoft.com/office/drawing/2014/main" id="{C2413230-5279-213F-675E-B3E4CF876229}"/>
              </a:ext>
            </a:extLst>
          </p:cNvPr>
          <p:cNvGrpSpPr/>
          <p:nvPr/>
        </p:nvGrpSpPr>
        <p:grpSpPr>
          <a:xfrm>
            <a:off x="145506" y="611571"/>
            <a:ext cx="547157" cy="318050"/>
            <a:chOff x="549742" y="2229884"/>
            <a:chExt cx="668076" cy="418364"/>
          </a:xfrm>
        </p:grpSpPr>
        <p:sp>
          <p:nvSpPr>
            <p:cNvPr id="8" name="Paralelogramo 36">
              <a:extLst>
                <a:ext uri="{FF2B5EF4-FFF2-40B4-BE49-F238E27FC236}">
                  <a16:creationId xmlns:a16="http://schemas.microsoft.com/office/drawing/2014/main" id="{2D769638-AB88-09ED-1F7B-417DED52D41B}"/>
                </a:ext>
              </a:extLst>
            </p:cNvPr>
            <p:cNvSpPr/>
            <p:nvPr/>
          </p:nvSpPr>
          <p:spPr>
            <a:xfrm>
              <a:off x="549742" y="2321994"/>
              <a:ext cx="668076" cy="326254"/>
            </a:xfrm>
            <a:prstGeom prst="parallelogram">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sp>
          <p:nvSpPr>
            <p:cNvPr id="12" name="CaixaDeTexto 37">
              <a:extLst>
                <a:ext uri="{FF2B5EF4-FFF2-40B4-BE49-F238E27FC236}">
                  <a16:creationId xmlns:a16="http://schemas.microsoft.com/office/drawing/2014/main" id="{AF4D0714-FA49-E364-C926-CDE7EB96239E}"/>
                </a:ext>
              </a:extLst>
            </p:cNvPr>
            <p:cNvSpPr txBox="1"/>
            <p:nvPr/>
          </p:nvSpPr>
          <p:spPr>
            <a:xfrm>
              <a:off x="562671" y="2229884"/>
              <a:ext cx="638285" cy="417135"/>
            </a:xfrm>
            <a:prstGeom prst="rect">
              <a:avLst/>
            </a:prstGeom>
            <a:noFill/>
            <a:ln>
              <a:noFill/>
            </a:ln>
          </p:spPr>
          <p:txBody>
            <a:bodyPr vert="horz" wrap="none" lIns="91440" tIns="45720" rIns="91440" bIns="45720" rtlCol="0" anchor="t" anchorCtr="0">
              <a:spAutoFit/>
            </a:bodyPr>
            <a:lstStyle/>
            <a:p>
              <a:pPr algn="l"/>
              <a:r>
                <a:rPr lang="en-US" b="1">
                  <a:solidFill>
                    <a:schemeClr val="bg1"/>
                  </a:solidFill>
                </a:rPr>
                <a:t>QM</a:t>
              </a:r>
            </a:p>
          </p:txBody>
        </p:sp>
      </p:grpSp>
      <p:grpSp>
        <p:nvGrpSpPr>
          <p:cNvPr id="13" name="Agrupar 38">
            <a:extLst>
              <a:ext uri="{FF2B5EF4-FFF2-40B4-BE49-F238E27FC236}">
                <a16:creationId xmlns:a16="http://schemas.microsoft.com/office/drawing/2014/main" id="{8471DB0C-0A2A-90E5-4256-F853AE15BC2D}"/>
              </a:ext>
            </a:extLst>
          </p:cNvPr>
          <p:cNvGrpSpPr/>
          <p:nvPr/>
        </p:nvGrpSpPr>
        <p:grpSpPr>
          <a:xfrm>
            <a:off x="671690" y="611575"/>
            <a:ext cx="553882" cy="318050"/>
            <a:chOff x="1206061" y="2229885"/>
            <a:chExt cx="679833" cy="418362"/>
          </a:xfrm>
        </p:grpSpPr>
        <p:sp>
          <p:nvSpPr>
            <p:cNvPr id="19" name="Paralelogramo 39">
              <a:extLst>
                <a:ext uri="{FF2B5EF4-FFF2-40B4-BE49-F238E27FC236}">
                  <a16:creationId xmlns:a16="http://schemas.microsoft.com/office/drawing/2014/main" id="{E69E9F1F-17DA-3315-C4D8-4140C7C7E77C}"/>
                </a:ext>
              </a:extLst>
            </p:cNvPr>
            <p:cNvSpPr/>
            <p:nvPr/>
          </p:nvSpPr>
          <p:spPr>
            <a:xfrm>
              <a:off x="1217818" y="2321993"/>
              <a:ext cx="668076" cy="326254"/>
            </a:xfrm>
            <a:prstGeom prst="parallelogram">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highlight>
                  <a:srgbClr val="FFFF00"/>
                </a:highlight>
              </a:endParaRPr>
            </a:p>
          </p:txBody>
        </p:sp>
        <p:sp>
          <p:nvSpPr>
            <p:cNvPr id="33" name="CaixaDeTexto 40">
              <a:extLst>
                <a:ext uri="{FF2B5EF4-FFF2-40B4-BE49-F238E27FC236}">
                  <a16:creationId xmlns:a16="http://schemas.microsoft.com/office/drawing/2014/main" id="{D90A6E52-D7B3-81B0-1047-7816D44726A6}"/>
                </a:ext>
              </a:extLst>
            </p:cNvPr>
            <p:cNvSpPr txBox="1"/>
            <p:nvPr/>
          </p:nvSpPr>
          <p:spPr>
            <a:xfrm>
              <a:off x="1206061" y="2229885"/>
              <a:ext cx="656415" cy="417134"/>
            </a:xfrm>
            <a:prstGeom prst="rect">
              <a:avLst/>
            </a:prstGeom>
            <a:noFill/>
            <a:ln>
              <a:noFill/>
            </a:ln>
          </p:spPr>
          <p:txBody>
            <a:bodyPr vert="horz" wrap="none" lIns="91440" tIns="45720" rIns="91440" bIns="45720" rtlCol="0" anchor="t" anchorCtr="0">
              <a:spAutoFit/>
            </a:bodyPr>
            <a:lstStyle/>
            <a:p>
              <a:pPr algn="l"/>
              <a:r>
                <a:rPr lang="en-US" b="1">
                  <a:solidFill>
                    <a:schemeClr val="bg1"/>
                  </a:solidFill>
                </a:rPr>
                <a:t>MM</a:t>
              </a:r>
            </a:p>
          </p:txBody>
        </p:sp>
      </p:grpSp>
      <p:grpSp>
        <p:nvGrpSpPr>
          <p:cNvPr id="35" name="Group 34">
            <a:extLst>
              <a:ext uri="{FF2B5EF4-FFF2-40B4-BE49-F238E27FC236}">
                <a16:creationId xmlns:a16="http://schemas.microsoft.com/office/drawing/2014/main" id="{9B769F6A-05F4-1500-F6AA-CBBAB6CA785F}"/>
              </a:ext>
            </a:extLst>
          </p:cNvPr>
          <p:cNvGrpSpPr/>
          <p:nvPr/>
        </p:nvGrpSpPr>
        <p:grpSpPr>
          <a:xfrm>
            <a:off x="-264827" y="4831744"/>
            <a:ext cx="9414845" cy="372633"/>
            <a:chOff x="-264827" y="4831744"/>
            <a:chExt cx="9414845" cy="372633"/>
          </a:xfrm>
        </p:grpSpPr>
        <p:sp>
          <p:nvSpPr>
            <p:cNvPr id="37" name="Rectangle 36">
              <a:extLst>
                <a:ext uri="{FF2B5EF4-FFF2-40B4-BE49-F238E27FC236}">
                  <a16:creationId xmlns:a16="http://schemas.microsoft.com/office/drawing/2014/main" id="{47053FF7-E2F3-1B4E-2582-973497F4368B}"/>
                </a:ext>
              </a:extLst>
            </p:cNvPr>
            <p:cNvSpPr/>
            <p:nvPr/>
          </p:nvSpPr>
          <p:spPr>
            <a:xfrm>
              <a:off x="-6018" y="4884791"/>
              <a:ext cx="9156036" cy="274578"/>
            </a:xfrm>
            <a:prstGeom prst="rect">
              <a:avLst/>
            </a:prstGeom>
            <a:solidFill>
              <a:srgbClr val="276E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Espaço Reservado para Número de Slide 4">
              <a:extLst>
                <a:ext uri="{FF2B5EF4-FFF2-40B4-BE49-F238E27FC236}">
                  <a16:creationId xmlns:a16="http://schemas.microsoft.com/office/drawing/2014/main" id="{AA34C7D0-9BBA-D89D-F677-729E5EE8C49B}"/>
                </a:ext>
              </a:extLst>
            </p:cNvPr>
            <p:cNvSpPr txBox="1">
              <a:spLocks/>
            </p:cNvSpPr>
            <p:nvPr/>
          </p:nvSpPr>
          <p:spPr>
            <a:xfrm>
              <a:off x="8646533" y="4831744"/>
              <a:ext cx="452465" cy="372633"/>
            </a:xfrm>
            <a:prstGeom prst="rect">
              <a:avLst/>
            </a:prstGeom>
            <a:effectLst>
              <a:outerShdw blurRad="50800" dist="38100" dir="10800000" algn="r" rotWithShape="0">
                <a:prstClr val="black">
                  <a:alpha val="40000"/>
                </a:prstClr>
              </a:outerShdw>
            </a:effectLst>
          </p:spPr>
          <p:txBody>
            <a:bodyPr vert="horz" lIns="91440" tIns="45720" rIns="91440" bIns="45720" rtlCol="0" anchor="ctr"/>
            <a:lstStyle>
              <a:defPPr>
                <a:defRPr lang="en-US"/>
              </a:defPPr>
              <a:lvl1pPr marL="0" algn="l"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1496E9E6-392B-B64A-85D6-1354B0EA1A88}" type="slidenum">
                <a:rPr lang="en-US" sz="1800" b="1" dirty="0" smtClean="0">
                  <a:solidFill>
                    <a:schemeClr val="bg1"/>
                  </a:solidFill>
                  <a:latin typeface="Barlow" pitchFamily="2" charset="77"/>
                </a:rPr>
                <a:pPr algn="ctr"/>
                <a:t>14</a:t>
              </a:fld>
              <a:endParaRPr lang="en-US" sz="1800" b="1">
                <a:solidFill>
                  <a:schemeClr val="bg1"/>
                </a:solidFill>
                <a:latin typeface="Barlow" pitchFamily="2" charset="77"/>
              </a:endParaRPr>
            </a:p>
          </p:txBody>
        </p:sp>
        <p:sp>
          <p:nvSpPr>
            <p:cNvPr id="43" name="Espaço Reservado para Conteúdo 2">
              <a:hlinkClick r:id="" action="ppaction://hlinkshowjump?jump=nextslide"/>
              <a:extLst>
                <a:ext uri="{FF2B5EF4-FFF2-40B4-BE49-F238E27FC236}">
                  <a16:creationId xmlns:a16="http://schemas.microsoft.com/office/drawing/2014/main" id="{E658278E-628B-4560-7A50-BB6DD37B53F2}"/>
                </a:ext>
              </a:extLst>
            </p:cNvPr>
            <p:cNvSpPr txBox="1">
              <a:spLocks/>
            </p:cNvSpPr>
            <p:nvPr/>
          </p:nvSpPr>
          <p:spPr>
            <a:xfrm>
              <a:off x="6733082" y="4879074"/>
              <a:ext cx="2057400" cy="225189"/>
            </a:xfrm>
            <a:prstGeom prst="rect">
              <a:avLst/>
            </a:prstGeom>
            <a:effectLst>
              <a:outerShdw blurRad="50800" dist="38100" dir="10800000" algn="r" rotWithShape="0">
                <a:prstClr val="black">
                  <a:alpha val="40000"/>
                </a:prstClr>
              </a:outerShdw>
            </a:effectLst>
          </p:spPr>
          <p:txBody>
            <a:bodyPr vert="horz" lIns="91440" tIns="45720" rIns="91440" bIns="45720" rtlCol="0" anchor="t" anchorCtr="0">
              <a:noAutofit/>
            </a:bodyPr>
            <a:lstStyle>
              <a:lvl1pPr marL="0" indent="0" algn="l" defTabSz="685800" rtl="0" eaLnBrk="1" latinLnBrk="0" hangingPunct="1">
                <a:lnSpc>
                  <a:spcPct val="100000"/>
                </a:lnSpc>
                <a:spcBef>
                  <a:spcPts val="750"/>
                </a:spcBef>
                <a:spcAft>
                  <a:spcPts val="500"/>
                </a:spcAft>
                <a:buFont typeface="Arial" panose="020B0604020202020204" pitchFamily="34" charset="0"/>
                <a:buNone/>
                <a:defRPr sz="1800" kern="1200" baseline="0">
                  <a:solidFill>
                    <a:schemeClr val="tx1"/>
                  </a:solidFill>
                  <a:latin typeface="+mn-lt"/>
                  <a:ea typeface="+mn-ea"/>
                  <a:cs typeface="+mn-cs"/>
                </a:defRPr>
              </a:lvl1pPr>
              <a:lvl2pPr marL="177800" indent="-177800" algn="l" defTabSz="685800" rtl="0" eaLnBrk="1" latinLnBrk="0" hangingPunct="1">
                <a:lnSpc>
                  <a:spcPct val="100000"/>
                </a:lnSpc>
                <a:spcBef>
                  <a:spcPts val="375"/>
                </a:spcBef>
                <a:spcAft>
                  <a:spcPts val="200"/>
                </a:spcAft>
                <a:buClr>
                  <a:schemeClr val="accent1"/>
                </a:buClr>
                <a:buFont typeface="Wingdings" pitchFamily="2" charset="2"/>
                <a:buChar char="§"/>
                <a:tabLst/>
                <a:defRPr sz="1800" kern="1200">
                  <a:solidFill>
                    <a:schemeClr val="tx1"/>
                  </a:solidFill>
                  <a:latin typeface="+mn-lt"/>
                  <a:ea typeface="+mn-ea"/>
                  <a:cs typeface="+mn-cs"/>
                </a:defRPr>
              </a:lvl2pPr>
              <a:lvl3pPr marL="355600" indent="-177800" algn="l" defTabSz="685800" rtl="0" eaLnBrk="1" latinLnBrk="0" hangingPunct="1">
                <a:lnSpc>
                  <a:spcPct val="90000"/>
                </a:lnSpc>
                <a:spcBef>
                  <a:spcPts val="375"/>
                </a:spcBef>
                <a:buClr>
                  <a:schemeClr val="tx2"/>
                </a:buClr>
                <a:buFont typeface="Wingdings" pitchFamily="2" charset="2"/>
                <a:buChar char="§"/>
                <a:tabLst/>
                <a:defRPr lang="en-US" sz="1400" kern="1200" baseline="0" dirty="0">
                  <a:solidFill>
                    <a:schemeClr val="tx1"/>
                  </a:solidFill>
                  <a:latin typeface="+mn-lt"/>
                  <a:ea typeface="+mn-ea"/>
                  <a:cs typeface="+mn-cs"/>
                </a:defRPr>
              </a:lvl3pPr>
              <a:lvl4pPr marL="355600" indent="-177800" algn="l" defTabSz="685800" rtl="0" eaLnBrk="1" latinLnBrk="0" hangingPunct="1">
                <a:lnSpc>
                  <a:spcPct val="90000"/>
                </a:lnSpc>
                <a:spcBef>
                  <a:spcPts val="375"/>
                </a:spcBef>
                <a:buClr>
                  <a:schemeClr val="accent4"/>
                </a:buClr>
                <a:buFont typeface="Wingdings" pitchFamily="2" charset="2"/>
                <a:buChar char="§"/>
                <a:defRPr sz="1350" kern="1200">
                  <a:solidFill>
                    <a:schemeClr val="tx1"/>
                  </a:solidFill>
                  <a:latin typeface="+mn-lt"/>
                  <a:ea typeface="+mn-ea"/>
                  <a:cs typeface="+mn-cs"/>
                </a:defRPr>
              </a:lvl4pPr>
              <a:lvl5pPr marL="355600" indent="-17780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US" sz="1200" b="1">
                  <a:solidFill>
                    <a:schemeClr val="bg1"/>
                  </a:solidFill>
                  <a:latin typeface="Barlow" pitchFamily="2" charset="77"/>
                </a:rPr>
                <a:t>Ernane de Freitas Martins</a:t>
              </a:r>
              <a:endParaRPr lang="pt-BR" b="1">
                <a:solidFill>
                  <a:schemeClr val="bg1"/>
                </a:solidFill>
                <a:latin typeface="Barlow" pitchFamily="2" charset="77"/>
              </a:endParaRPr>
            </a:p>
          </p:txBody>
        </p:sp>
        <p:sp>
          <p:nvSpPr>
            <p:cNvPr id="45" name="Espaço Reservado para Conteúdo 2">
              <a:extLst>
                <a:ext uri="{FF2B5EF4-FFF2-40B4-BE49-F238E27FC236}">
                  <a16:creationId xmlns:a16="http://schemas.microsoft.com/office/drawing/2014/main" id="{DC037A3C-A684-F82E-E969-DDB248D73379}"/>
                </a:ext>
              </a:extLst>
            </p:cNvPr>
            <p:cNvSpPr txBox="1">
              <a:spLocks/>
            </p:cNvSpPr>
            <p:nvPr/>
          </p:nvSpPr>
          <p:spPr>
            <a:xfrm>
              <a:off x="-264827" y="4901578"/>
              <a:ext cx="7075554" cy="225189"/>
            </a:xfrm>
            <a:prstGeom prst="rect">
              <a:avLst/>
            </a:prstGeom>
            <a:effectLst>
              <a:outerShdw blurRad="50800" dist="38100" dir="10800000" algn="r" rotWithShape="0">
                <a:prstClr val="black">
                  <a:alpha val="40000"/>
                </a:prstClr>
              </a:outerShdw>
            </a:effectLst>
          </p:spPr>
          <p:txBody>
            <a:bodyPr vert="horz" lIns="91440" tIns="45720" rIns="91440" bIns="45720" rtlCol="0" anchor="ctr" anchorCtr="0">
              <a:noAutofit/>
            </a:bodyPr>
            <a:lstStyle>
              <a:lvl1pPr marL="0" indent="0" algn="l" defTabSz="685800" rtl="0" eaLnBrk="1" latinLnBrk="0" hangingPunct="1">
                <a:lnSpc>
                  <a:spcPct val="100000"/>
                </a:lnSpc>
                <a:spcBef>
                  <a:spcPts val="750"/>
                </a:spcBef>
                <a:spcAft>
                  <a:spcPts val="500"/>
                </a:spcAft>
                <a:buFont typeface="Arial" panose="020B0604020202020204" pitchFamily="34" charset="0"/>
                <a:buNone/>
                <a:defRPr sz="1800" kern="1200" baseline="0">
                  <a:solidFill>
                    <a:schemeClr val="tx1"/>
                  </a:solidFill>
                  <a:latin typeface="+mn-lt"/>
                  <a:ea typeface="+mn-ea"/>
                  <a:cs typeface="+mn-cs"/>
                </a:defRPr>
              </a:lvl1pPr>
              <a:lvl2pPr marL="177800" indent="-177800" algn="l" defTabSz="685800" rtl="0" eaLnBrk="1" latinLnBrk="0" hangingPunct="1">
                <a:lnSpc>
                  <a:spcPct val="100000"/>
                </a:lnSpc>
                <a:spcBef>
                  <a:spcPts val="375"/>
                </a:spcBef>
                <a:spcAft>
                  <a:spcPts val="200"/>
                </a:spcAft>
                <a:buClr>
                  <a:schemeClr val="accent1"/>
                </a:buClr>
                <a:buFont typeface="Wingdings" pitchFamily="2" charset="2"/>
                <a:buChar char="§"/>
                <a:tabLst/>
                <a:defRPr sz="1800" kern="1200">
                  <a:solidFill>
                    <a:schemeClr val="tx1"/>
                  </a:solidFill>
                  <a:latin typeface="+mn-lt"/>
                  <a:ea typeface="+mn-ea"/>
                  <a:cs typeface="+mn-cs"/>
                </a:defRPr>
              </a:lvl2pPr>
              <a:lvl3pPr marL="355600" indent="-177800" algn="l" defTabSz="685800" rtl="0" eaLnBrk="1" latinLnBrk="0" hangingPunct="1">
                <a:lnSpc>
                  <a:spcPct val="90000"/>
                </a:lnSpc>
                <a:spcBef>
                  <a:spcPts val="375"/>
                </a:spcBef>
                <a:buClr>
                  <a:schemeClr val="tx2"/>
                </a:buClr>
                <a:buFont typeface="Wingdings" pitchFamily="2" charset="2"/>
                <a:buChar char="§"/>
                <a:tabLst/>
                <a:defRPr lang="en-US" sz="1400" kern="1200" baseline="0" dirty="0">
                  <a:solidFill>
                    <a:schemeClr val="tx1"/>
                  </a:solidFill>
                  <a:latin typeface="+mn-lt"/>
                  <a:ea typeface="+mn-ea"/>
                  <a:cs typeface="+mn-cs"/>
                </a:defRPr>
              </a:lvl3pPr>
              <a:lvl4pPr marL="355600" indent="-177800" algn="l" defTabSz="685800" rtl="0" eaLnBrk="1" latinLnBrk="0" hangingPunct="1">
                <a:lnSpc>
                  <a:spcPct val="90000"/>
                </a:lnSpc>
                <a:spcBef>
                  <a:spcPts val="375"/>
                </a:spcBef>
                <a:buClr>
                  <a:schemeClr val="accent4"/>
                </a:buClr>
                <a:buFont typeface="Wingdings" pitchFamily="2" charset="2"/>
                <a:buChar char="§"/>
                <a:defRPr sz="1350" kern="1200">
                  <a:solidFill>
                    <a:schemeClr val="tx1"/>
                  </a:solidFill>
                  <a:latin typeface="+mn-lt"/>
                  <a:ea typeface="+mn-ea"/>
                  <a:cs typeface="+mn-cs"/>
                </a:defRPr>
              </a:lvl4pPr>
              <a:lvl5pPr marL="355600" indent="-17780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0" algn="ctr">
                <a:defRPr/>
              </a:pPr>
              <a:r>
                <a:rPr lang="en-US" sz="1200" b="1">
                  <a:solidFill>
                    <a:schemeClr val="bg1"/>
                  </a:solidFill>
                  <a:effectLst/>
                  <a:latin typeface="Barlow Semi Condensed" panose="020F0502020204030204" pitchFamily="34" charset="0"/>
                </a:rPr>
                <a:t>Electrochemical properties using TranSIESTA and QM/MM</a:t>
              </a:r>
              <a:endParaRPr lang="en-GB" sz="1200" b="1">
                <a:solidFill>
                  <a:schemeClr val="bg1"/>
                </a:solidFill>
                <a:effectLst/>
                <a:latin typeface="Barlow Semi Condensed" panose="020F0502020204030204" pitchFamily="34" charset="0"/>
              </a:endParaRPr>
            </a:p>
          </p:txBody>
        </p:sp>
      </p:grpSp>
      <p:pic>
        <p:nvPicPr>
          <p:cNvPr id="18" name="Picture 17" descr="A diagram of a triangle with arrows and a triangle with a triangle and a triangle with a triangle and a triangle with a triangle and a triangle with a triangle with a triangle and a triangle with a&#10;&#10;Description automatically generated">
            <a:extLst>
              <a:ext uri="{FF2B5EF4-FFF2-40B4-BE49-F238E27FC236}">
                <a16:creationId xmlns:a16="http://schemas.microsoft.com/office/drawing/2014/main" id="{09B8EF47-B6CC-24D8-A962-E09B44A9632D}"/>
              </a:ext>
            </a:extLst>
          </p:cNvPr>
          <p:cNvPicPr>
            <a:picLocks noChangeAspect="1"/>
          </p:cNvPicPr>
          <p:nvPr/>
        </p:nvPicPr>
        <p:blipFill>
          <a:blip r:embed="rId6"/>
          <a:stretch>
            <a:fillRect/>
          </a:stretch>
        </p:blipFill>
        <p:spPr>
          <a:xfrm>
            <a:off x="5322206" y="1316835"/>
            <a:ext cx="3742705" cy="1626829"/>
          </a:xfrm>
          <a:prstGeom prst="rect">
            <a:avLst/>
          </a:prstGeom>
        </p:spPr>
      </p:pic>
    </p:spTree>
    <p:extLst>
      <p:ext uri="{BB962C8B-B14F-4D97-AF65-F5344CB8AC3E}">
        <p14:creationId xmlns:p14="http://schemas.microsoft.com/office/powerpoint/2010/main" val="97052472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1000" fill="hold"/>
                                        <p:tgtEl>
                                          <p:spTgt spid="18"/>
                                        </p:tgtEl>
                                        <p:attrNameLst>
                                          <p:attrName>ppt_w</p:attrName>
                                        </p:attrNameLst>
                                      </p:cBhvr>
                                      <p:tavLst>
                                        <p:tav tm="0">
                                          <p:val>
                                            <p:strVal val="#ppt_w*0.70"/>
                                          </p:val>
                                        </p:tav>
                                        <p:tav tm="100000">
                                          <p:val>
                                            <p:strVal val="#ppt_w"/>
                                          </p:val>
                                        </p:tav>
                                      </p:tavLst>
                                    </p:anim>
                                    <p:anim calcmode="lin" valueType="num">
                                      <p:cBhvr>
                                        <p:cTn id="13" dur="1000" fill="hold"/>
                                        <p:tgtEl>
                                          <p:spTgt spid="18"/>
                                        </p:tgtEl>
                                        <p:attrNameLst>
                                          <p:attrName>ppt_h</p:attrName>
                                        </p:attrNameLst>
                                      </p:cBhvr>
                                      <p:tavLst>
                                        <p:tav tm="0">
                                          <p:val>
                                            <p:strVal val="#ppt_h"/>
                                          </p:val>
                                        </p:tav>
                                        <p:tav tm="100000">
                                          <p:val>
                                            <p:strVal val="#ppt_h"/>
                                          </p:val>
                                        </p:tav>
                                      </p:tavLst>
                                    </p:anim>
                                    <p:animEffect transition="in" filter="fade">
                                      <p:cBhvr>
                                        <p:cTn id="14"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F5B40C-3747-4778-9881-B857FBBB6B10}"/>
            </a:ext>
          </a:extLst>
        </p:cNvPr>
        <p:cNvGrpSpPr/>
        <p:nvPr/>
      </p:nvGrpSpPr>
      <p:grpSpPr>
        <a:xfrm>
          <a:off x="0" y="0"/>
          <a:ext cx="0" cy="0"/>
          <a:chOff x="0" y="0"/>
          <a:chExt cx="0" cy="0"/>
        </a:xfrm>
      </p:grpSpPr>
      <p:grpSp>
        <p:nvGrpSpPr>
          <p:cNvPr id="11" name="Group 10">
            <a:extLst>
              <a:ext uri="{FF2B5EF4-FFF2-40B4-BE49-F238E27FC236}">
                <a16:creationId xmlns:a16="http://schemas.microsoft.com/office/drawing/2014/main" id="{0660B3D8-FFA1-26A1-7F6D-EBCBD288F515}"/>
              </a:ext>
            </a:extLst>
          </p:cNvPr>
          <p:cNvGrpSpPr/>
          <p:nvPr/>
        </p:nvGrpSpPr>
        <p:grpSpPr>
          <a:xfrm>
            <a:off x="-64851" y="-8749"/>
            <a:ext cx="9254247" cy="625409"/>
            <a:chOff x="-64851" y="-51881"/>
            <a:chExt cx="9254247" cy="625409"/>
          </a:xfrm>
        </p:grpSpPr>
        <p:sp>
          <p:nvSpPr>
            <p:cNvPr id="17" name="Google Shape;111;p3">
              <a:extLst>
                <a:ext uri="{FF2B5EF4-FFF2-40B4-BE49-F238E27FC236}">
                  <a16:creationId xmlns:a16="http://schemas.microsoft.com/office/drawing/2014/main" id="{957B4E95-DB8C-A1BA-18FB-CA1C5BEE1889}"/>
                </a:ext>
              </a:extLst>
            </p:cNvPr>
            <p:cNvSpPr/>
            <p:nvPr/>
          </p:nvSpPr>
          <p:spPr>
            <a:xfrm>
              <a:off x="-64851" y="-51881"/>
              <a:ext cx="9254247" cy="625409"/>
            </a:xfrm>
            <a:prstGeom prst="rect">
              <a:avLst/>
            </a:prstGeom>
            <a:solidFill>
              <a:srgbClr val="006EB8"/>
            </a:solidFill>
            <a:ln>
              <a:noFill/>
            </a:ln>
          </p:spPr>
          <p:txBody>
            <a:bodyPr spcFirstLastPara="1" wrap="square" lIns="68569" tIns="34275" rIns="68569" bIns="34275" anchor="ctr" anchorCtr="0">
              <a:noAutofit/>
            </a:bodyPr>
            <a:lstStyle/>
            <a:p>
              <a:pPr algn="ctr" defTabSz="685800"/>
              <a:endParaRPr sz="1350">
                <a:solidFill>
                  <a:prstClr val="white"/>
                </a:solidFill>
                <a:latin typeface="Calibri"/>
                <a:ea typeface="Calibri"/>
                <a:cs typeface="Calibri"/>
                <a:sym typeface="Calibri"/>
              </a:endParaRPr>
            </a:p>
          </p:txBody>
        </p:sp>
        <p:pic>
          <p:nvPicPr>
            <p:cNvPr id="20" name="Picture 19" descr="A black and white sign with white text&#10;&#10;Description automatically generated">
              <a:extLst>
                <a:ext uri="{FF2B5EF4-FFF2-40B4-BE49-F238E27FC236}">
                  <a16:creationId xmlns:a16="http://schemas.microsoft.com/office/drawing/2014/main" id="{645B5981-47E4-0A38-CDCE-A00FA825D0BE}"/>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7669117" y="-3334"/>
              <a:ext cx="1386749" cy="536856"/>
            </a:xfrm>
            <a:prstGeom prst="rect">
              <a:avLst/>
            </a:prstGeom>
            <a:effectLst>
              <a:outerShdw blurRad="50800" dist="38100" dir="10800000" algn="r" rotWithShape="0">
                <a:prstClr val="black">
                  <a:alpha val="40000"/>
                </a:prstClr>
              </a:outerShdw>
            </a:effectLst>
          </p:spPr>
        </p:pic>
      </p:grpSp>
      <p:sp>
        <p:nvSpPr>
          <p:cNvPr id="30" name="Título 1">
            <a:extLst>
              <a:ext uri="{FF2B5EF4-FFF2-40B4-BE49-F238E27FC236}">
                <a16:creationId xmlns:a16="http://schemas.microsoft.com/office/drawing/2014/main" id="{CB1C883E-C898-A0A4-06BA-05B6AA8F214A}"/>
              </a:ext>
            </a:extLst>
          </p:cNvPr>
          <p:cNvSpPr txBox="1">
            <a:spLocks/>
          </p:cNvSpPr>
          <p:nvPr/>
        </p:nvSpPr>
        <p:spPr>
          <a:xfrm>
            <a:off x="53780" y="68342"/>
            <a:ext cx="6679302" cy="519632"/>
          </a:xfrm>
          <a:prstGeom prst="rect">
            <a:avLst/>
          </a:prstGeom>
          <a:effectLst>
            <a:outerShdw blurRad="50800" dist="38100" dir="13500000" algn="br" rotWithShape="0">
              <a:prstClr val="black">
                <a:alpha val="40000"/>
              </a:prstClr>
            </a:outerShdw>
          </a:effectLst>
        </p:spPr>
        <p:txBody>
          <a:bodyPr vert="horz" lIns="91440" tIns="45720" rIns="91440" bIns="45720" rtlCol="0" anchor="t" anchorCtr="0">
            <a:noAutofit/>
          </a:bodyPr>
          <a:lstStyle>
            <a:lvl1pPr algn="l" defTabSz="685800" rtl="0" eaLnBrk="1" latinLnBrk="0" hangingPunct="1">
              <a:lnSpc>
                <a:spcPct val="90000"/>
              </a:lnSpc>
              <a:spcBef>
                <a:spcPct val="0"/>
              </a:spcBef>
              <a:buNone/>
              <a:defRPr sz="3000" b="1" kern="1200" baseline="0">
                <a:solidFill>
                  <a:schemeClr val="tx2"/>
                </a:solidFill>
                <a:latin typeface="+mj-lt"/>
                <a:ea typeface="+mj-ea"/>
                <a:cs typeface="+mj-cs"/>
              </a:defRPr>
            </a:lvl1pPr>
          </a:lstStyle>
          <a:p>
            <a:r>
              <a:rPr lang="en-US">
                <a:solidFill>
                  <a:schemeClr val="bg1"/>
                </a:solidFill>
                <a:effectLst>
                  <a:outerShdw blurRad="50800" dist="38100" dir="10800000" algn="r" rotWithShape="0">
                    <a:prstClr val="black">
                      <a:alpha val="40000"/>
                    </a:prstClr>
                  </a:outerShdw>
                </a:effectLst>
              </a:rPr>
              <a:t>Acknowledgments</a:t>
            </a:r>
            <a:endParaRPr lang="pt-BR">
              <a:solidFill>
                <a:schemeClr val="bg1"/>
              </a:solidFill>
            </a:endParaRPr>
          </a:p>
        </p:txBody>
      </p:sp>
      <p:pic>
        <p:nvPicPr>
          <p:cNvPr id="3" name="Picture 4" descr="BSC - Sónar Barcelona 2018">
            <a:hlinkClick r:id="rId4" tooltip="BSC "/>
            <a:extLst>
              <a:ext uri="{FF2B5EF4-FFF2-40B4-BE49-F238E27FC236}">
                <a16:creationId xmlns:a16="http://schemas.microsoft.com/office/drawing/2014/main" id="{FE8737E0-B603-5931-D2CA-D225584851BD}"/>
              </a:ext>
            </a:extLst>
          </p:cNvPr>
          <p:cNvPicPr>
            <a:picLocks noChangeAspect="1" noChangeArrowheads="1"/>
          </p:cNvPicPr>
          <p:nvPr/>
        </p:nvPicPr>
        <p:blipFill rotWithShape="1">
          <a:blip r:embed="rId5" cstate="hqprint">
            <a:extLst>
              <a:ext uri="{28A0092B-C50C-407E-A947-70E740481C1C}">
                <a14:useLocalDpi xmlns:a14="http://schemas.microsoft.com/office/drawing/2010/main"/>
              </a:ext>
            </a:extLst>
          </a:blip>
          <a:srcRect l="6833" r="7508" b="3885"/>
          <a:stretch/>
        </p:blipFill>
        <p:spPr bwMode="auto">
          <a:xfrm>
            <a:off x="6369275" y="3291004"/>
            <a:ext cx="1598274" cy="539030"/>
          </a:xfrm>
          <a:prstGeom prst="rect">
            <a:avLst/>
          </a:prstGeom>
          <a:noFill/>
          <a:extLst>
            <a:ext uri="{909E8E84-426E-40DD-AFC4-6F175D3DCCD1}">
              <a14:hiddenFill xmlns:a14="http://schemas.microsoft.com/office/drawing/2010/main">
                <a:solidFill>
                  <a:srgbClr val="FFFFFF"/>
                </a:solidFill>
              </a14:hiddenFill>
            </a:ext>
          </a:extLst>
        </p:spPr>
      </p:pic>
      <p:pic>
        <p:nvPicPr>
          <p:cNvPr id="4" name="Gráfico 9">
            <a:extLst>
              <a:ext uri="{FF2B5EF4-FFF2-40B4-BE49-F238E27FC236}">
                <a16:creationId xmlns:a16="http://schemas.microsoft.com/office/drawing/2014/main" id="{A0EC12A7-8971-DD93-0A56-07E0FA9BE81D}"/>
              </a:ext>
            </a:extLst>
          </p:cNvPr>
          <p:cNvPicPr>
            <a:picLocks noChangeAspect="1"/>
          </p:cNvPicPr>
          <p:nvPr/>
        </p:nvPicPr>
        <p:blipFill>
          <a:blip r:embed="rId6" cstate="hq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5235155" y="3346762"/>
            <a:ext cx="1018560" cy="528428"/>
          </a:xfrm>
          <a:prstGeom prst="rect">
            <a:avLst/>
          </a:prstGeom>
        </p:spPr>
      </p:pic>
      <p:sp>
        <p:nvSpPr>
          <p:cNvPr id="9" name="TextBox 16">
            <a:extLst>
              <a:ext uri="{FF2B5EF4-FFF2-40B4-BE49-F238E27FC236}">
                <a16:creationId xmlns:a16="http://schemas.microsoft.com/office/drawing/2014/main" id="{C5EF21BF-D704-4A25-E4E5-9A65031DF863}"/>
              </a:ext>
            </a:extLst>
          </p:cNvPr>
          <p:cNvSpPr txBox="1"/>
          <p:nvPr/>
        </p:nvSpPr>
        <p:spPr>
          <a:xfrm>
            <a:off x="7026593" y="1826941"/>
            <a:ext cx="1881913" cy="461665"/>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GB" sz="600">
                <a:solidFill>
                  <a:srgbClr val="000000"/>
                </a:solidFill>
                <a:latin typeface="Calibri" panose="020F0502020204030204" pitchFamily="34" charset="0"/>
              </a:rPr>
              <a:t>Funded by the European Union. This work has received funding from the European High Performance Computing Joint Undertaking (JU) under grant agreement No 101093374 - </a:t>
            </a:r>
            <a:r>
              <a:rPr lang="en-GB" sz="600" err="1">
                <a:solidFill>
                  <a:srgbClr val="000000"/>
                </a:solidFill>
                <a:latin typeface="Calibri" panose="020F0502020204030204" pitchFamily="34" charset="0"/>
              </a:rPr>
              <a:t>MaX.</a:t>
            </a:r>
            <a:endParaRPr lang="en-US" sz="600">
              <a:solidFill>
                <a:srgbClr val="000000"/>
              </a:solidFill>
            </a:endParaRPr>
          </a:p>
        </p:txBody>
      </p:sp>
      <p:pic>
        <p:nvPicPr>
          <p:cNvPr id="10" name="Picture 6">
            <a:extLst>
              <a:ext uri="{FF2B5EF4-FFF2-40B4-BE49-F238E27FC236}">
                <a16:creationId xmlns:a16="http://schemas.microsoft.com/office/drawing/2014/main" id="{1552EC3E-D86F-A4FD-795F-A28EC6CD6D4D}"/>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5002586" y="1546045"/>
            <a:ext cx="1881913" cy="35433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21">
            <a:extLst>
              <a:ext uri="{FF2B5EF4-FFF2-40B4-BE49-F238E27FC236}">
                <a16:creationId xmlns:a16="http://schemas.microsoft.com/office/drawing/2014/main" id="{725BD221-0671-C167-5259-E5A46F422F26}"/>
              </a:ext>
            </a:extLst>
          </p:cNvPr>
          <p:cNvSpPr txBox="1"/>
          <p:nvPr/>
        </p:nvSpPr>
        <p:spPr>
          <a:xfrm>
            <a:off x="5002585" y="1894168"/>
            <a:ext cx="1881913" cy="369332"/>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600">
                <a:solidFill>
                  <a:srgbClr val="000000"/>
                </a:solidFill>
                <a:latin typeface="Calibri" panose="020F0502020204030204" pitchFamily="34" charset="0"/>
              </a:rPr>
              <a:t>Grant PCI2022-134972-2 funded by MCIN/AEI/ 10.13039/501100011033 and by the European Union </a:t>
            </a:r>
            <a:r>
              <a:rPr lang="en-US" sz="600" err="1">
                <a:solidFill>
                  <a:srgbClr val="000000"/>
                </a:solidFill>
                <a:latin typeface="Calibri" panose="020F0502020204030204" pitchFamily="34" charset="0"/>
              </a:rPr>
              <a:t>NextGenerationEU</a:t>
            </a:r>
            <a:r>
              <a:rPr lang="en-US" sz="600">
                <a:solidFill>
                  <a:srgbClr val="000000"/>
                </a:solidFill>
                <a:latin typeface="Calibri" panose="020F0502020204030204" pitchFamily="34" charset="0"/>
              </a:rPr>
              <a:t>/PRTR.</a:t>
            </a:r>
          </a:p>
        </p:txBody>
      </p:sp>
      <p:sp>
        <p:nvSpPr>
          <p:cNvPr id="21" name="TextBox 34">
            <a:extLst>
              <a:ext uri="{FF2B5EF4-FFF2-40B4-BE49-F238E27FC236}">
                <a16:creationId xmlns:a16="http://schemas.microsoft.com/office/drawing/2014/main" id="{10CEE71C-24A4-E3BF-29FE-F9C741F63BA5}"/>
              </a:ext>
            </a:extLst>
          </p:cNvPr>
          <p:cNvSpPr txBox="1"/>
          <p:nvPr/>
        </p:nvSpPr>
        <p:spPr>
          <a:xfrm>
            <a:off x="4892706" y="2744548"/>
            <a:ext cx="1881913" cy="369332"/>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GB" sz="600">
                <a:solidFill>
                  <a:srgbClr val="000000"/>
                </a:solidFill>
                <a:latin typeface="Calibri" panose="020F0502020204030204" pitchFamily="34" charset="0"/>
                <a:cs typeface="Calibri" panose="020F0502020204030204" pitchFamily="34" charset="0"/>
              </a:rPr>
              <a:t>Co-funding from the European Union's Research Fund for Coal and Steel (RFCS) programme under grant agreement No 101112544 (ALCOAT)</a:t>
            </a:r>
            <a:endParaRPr lang="en-US" sz="600">
              <a:solidFill>
                <a:srgbClr val="000000"/>
              </a:solidFill>
              <a:latin typeface="Calibri" panose="020F0502020204030204" pitchFamily="34" charset="0"/>
              <a:cs typeface="Calibri" panose="020F0502020204030204" pitchFamily="34" charset="0"/>
            </a:endParaRPr>
          </a:p>
        </p:txBody>
      </p:sp>
      <p:sp>
        <p:nvSpPr>
          <p:cNvPr id="22" name="TextBox 41">
            <a:extLst>
              <a:ext uri="{FF2B5EF4-FFF2-40B4-BE49-F238E27FC236}">
                <a16:creationId xmlns:a16="http://schemas.microsoft.com/office/drawing/2014/main" id="{16FDDDA9-EC61-8082-7A14-B03E3F49C959}"/>
              </a:ext>
            </a:extLst>
          </p:cNvPr>
          <p:cNvSpPr txBox="1"/>
          <p:nvPr/>
        </p:nvSpPr>
        <p:spPr>
          <a:xfrm>
            <a:off x="5002585" y="4070415"/>
            <a:ext cx="3905921" cy="461665"/>
          </a:xfrm>
          <a:prstGeom prst="rect">
            <a:avLst/>
          </a:prstGeom>
          <a:noFill/>
          <a:ln>
            <a:noFill/>
          </a:ln>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GB" sz="800"/>
              <a:t>“Funded by the European Union. Views and opinions expressed are however those of the author(s) only and do not necessarily reflect those of the European Union. Neither the European Union nor the granting authority can be held responsible for them.”</a:t>
            </a:r>
            <a:endParaRPr lang="en-US" sz="800"/>
          </a:p>
        </p:txBody>
      </p:sp>
      <p:pic>
        <p:nvPicPr>
          <p:cNvPr id="23" name="Picture 10" descr="image">
            <a:extLst>
              <a:ext uri="{FF2B5EF4-FFF2-40B4-BE49-F238E27FC236}">
                <a16:creationId xmlns:a16="http://schemas.microsoft.com/office/drawing/2014/main" id="{711A8235-2B38-5BEC-9E0D-3BD0A6BBC58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861487" y="2467165"/>
            <a:ext cx="1217939" cy="307881"/>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43">
            <a:extLst>
              <a:ext uri="{FF2B5EF4-FFF2-40B4-BE49-F238E27FC236}">
                <a16:creationId xmlns:a16="http://schemas.microsoft.com/office/drawing/2014/main" id="{613D0036-83DE-E150-89D6-9FAA2C6C7C10}"/>
              </a:ext>
            </a:extLst>
          </p:cNvPr>
          <p:cNvSpPr txBox="1"/>
          <p:nvPr/>
        </p:nvSpPr>
        <p:spPr>
          <a:xfrm>
            <a:off x="6861487" y="2754648"/>
            <a:ext cx="1881913" cy="369332"/>
          </a:xfrm>
          <a:prstGeom prst="rect">
            <a:avLst/>
          </a:prstGeom>
          <a:noFill/>
          <a:ln>
            <a:noFill/>
          </a:ln>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GB" sz="600">
                <a:solidFill>
                  <a:srgbClr val="000000"/>
                </a:solidFill>
                <a:latin typeface="Calibri" panose="020F0502020204030204" pitchFamily="34" charset="0"/>
                <a:cs typeface="Calibri" panose="020F0502020204030204" pitchFamily="34" charset="0"/>
              </a:rPr>
              <a:t>Project PID2022‐139776NB‐C62 funded by </a:t>
            </a:r>
          </a:p>
          <a:p>
            <a:pPr algn="ctr"/>
            <a:r>
              <a:rPr lang="en-GB" sz="600">
                <a:solidFill>
                  <a:srgbClr val="000000"/>
                </a:solidFill>
                <a:latin typeface="Calibri" panose="020F0502020204030204" pitchFamily="34" charset="0"/>
                <a:cs typeface="Calibri" panose="020F0502020204030204" pitchFamily="34" charset="0"/>
              </a:rPr>
              <a:t>MCIN/ AEI /10.13039/501100011033/FEDER </a:t>
            </a:r>
          </a:p>
          <a:p>
            <a:pPr algn="ctr"/>
            <a:r>
              <a:rPr lang="en-GB" sz="600">
                <a:solidFill>
                  <a:srgbClr val="000000"/>
                </a:solidFill>
                <a:latin typeface="Calibri" panose="020F0502020204030204" pitchFamily="34" charset="0"/>
                <a:cs typeface="Calibri" panose="020F0502020204030204" pitchFamily="34" charset="0"/>
              </a:rPr>
              <a:t>A way of making Europe.</a:t>
            </a:r>
            <a:endParaRPr lang="en-US" sz="600">
              <a:solidFill>
                <a:srgbClr val="000000"/>
              </a:solidFill>
              <a:latin typeface="Calibri" panose="020F0502020204030204" pitchFamily="34" charset="0"/>
              <a:cs typeface="Calibri" panose="020F0502020204030204" pitchFamily="34" charset="0"/>
            </a:endParaRPr>
          </a:p>
        </p:txBody>
      </p:sp>
      <p:pic>
        <p:nvPicPr>
          <p:cNvPr id="27" name="Picture 47" descr="A question mark with a date and numbers&#10;&#10;Description automatically generated">
            <a:extLst>
              <a:ext uri="{FF2B5EF4-FFF2-40B4-BE49-F238E27FC236}">
                <a16:creationId xmlns:a16="http://schemas.microsoft.com/office/drawing/2014/main" id="{2CB8FD03-3D15-A658-4E42-853F96CE1A62}"/>
              </a:ext>
            </a:extLst>
          </p:cNvPr>
          <p:cNvPicPr>
            <a:picLocks noChangeAspect="1"/>
          </p:cNvPicPr>
          <p:nvPr/>
        </p:nvPicPr>
        <p:blipFill>
          <a:blip r:embed="rId10"/>
          <a:stretch>
            <a:fillRect/>
          </a:stretch>
        </p:blipFill>
        <p:spPr>
          <a:xfrm>
            <a:off x="8019334" y="3307707"/>
            <a:ext cx="891159" cy="623812"/>
          </a:xfrm>
          <a:prstGeom prst="rect">
            <a:avLst/>
          </a:prstGeom>
        </p:spPr>
      </p:pic>
      <p:pic>
        <p:nvPicPr>
          <p:cNvPr id="28" name="Picture 14" descr="Co-funded by the EU">
            <a:extLst>
              <a:ext uri="{FF2B5EF4-FFF2-40B4-BE49-F238E27FC236}">
                <a16:creationId xmlns:a16="http://schemas.microsoft.com/office/drawing/2014/main" id="{F2D9916A-BB63-A9F2-6A54-0830D8A3DD8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006392" y="1536229"/>
            <a:ext cx="1174143" cy="246652"/>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 descr="European High Performance Computing Joint Undertaking (EuroHPC JU)">
            <a:extLst>
              <a:ext uri="{FF2B5EF4-FFF2-40B4-BE49-F238E27FC236}">
                <a16:creationId xmlns:a16="http://schemas.microsoft.com/office/drawing/2014/main" id="{A0428E6B-1CE3-768A-B406-FDAED1B17428}"/>
              </a:ext>
            </a:extLst>
          </p:cNvPr>
          <p:cNvPicPr>
            <a:picLocks noChangeAspect="1" noChangeArrowheads="1"/>
          </p:cNvPicPr>
          <p:nvPr/>
        </p:nvPicPr>
        <p:blipFill>
          <a:blip r:embed="rId12" cstate="hqprint">
            <a:extLst>
              <a:ext uri="{28A0092B-C50C-407E-A947-70E740481C1C}">
                <a14:useLocalDpi xmlns:a14="http://schemas.microsoft.com/office/drawing/2010/main"/>
              </a:ext>
            </a:extLst>
          </a:blip>
          <a:srcRect/>
          <a:stretch>
            <a:fillRect/>
          </a:stretch>
        </p:blipFill>
        <p:spPr bwMode="auto">
          <a:xfrm>
            <a:off x="8128124" y="1426278"/>
            <a:ext cx="781975" cy="454093"/>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4" descr="Co-funded by the EU">
            <a:extLst>
              <a:ext uri="{FF2B5EF4-FFF2-40B4-BE49-F238E27FC236}">
                <a16:creationId xmlns:a16="http://schemas.microsoft.com/office/drawing/2014/main" id="{47557155-94E9-0E92-2DDD-8DC2B8CEB37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03966" y="2488297"/>
            <a:ext cx="1174143" cy="246652"/>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2">
            <a:extLst>
              <a:ext uri="{FF2B5EF4-FFF2-40B4-BE49-F238E27FC236}">
                <a16:creationId xmlns:a16="http://schemas.microsoft.com/office/drawing/2014/main" id="{D77A1BA5-EF36-F153-E5E8-71C34A3D27C6}"/>
              </a:ext>
            </a:extLst>
          </p:cNvPr>
          <p:cNvPicPr>
            <a:picLocks noChangeAspect="1" noChangeArrowheads="1"/>
          </p:cNvPicPr>
          <p:nvPr/>
        </p:nvPicPr>
        <p:blipFill>
          <a:blip r:embed="rId13" cstate="hqprint">
            <a:extLst>
              <a:ext uri="{28A0092B-C50C-407E-A947-70E740481C1C}">
                <a14:useLocalDpi xmlns:a14="http://schemas.microsoft.com/office/drawing/2010/main"/>
              </a:ext>
            </a:extLst>
          </a:blip>
          <a:srcRect/>
          <a:stretch>
            <a:fillRect/>
          </a:stretch>
        </p:blipFill>
        <p:spPr bwMode="auto">
          <a:xfrm>
            <a:off x="6305379" y="1101038"/>
            <a:ext cx="1320764" cy="376969"/>
          </a:xfrm>
          <a:prstGeom prst="rect">
            <a:avLst/>
          </a:prstGeom>
          <a:noFill/>
          <a:extLst>
            <a:ext uri="{909E8E84-426E-40DD-AFC4-6F175D3DCCD1}">
              <a14:hiddenFill xmlns:a14="http://schemas.microsoft.com/office/drawing/2010/main">
                <a:solidFill>
                  <a:srgbClr val="FFFFFF"/>
                </a:solidFill>
              </a14:hiddenFill>
            </a:ext>
          </a:extLst>
        </p:spPr>
      </p:pic>
      <p:sp>
        <p:nvSpPr>
          <p:cNvPr id="33" name="Título 1">
            <a:extLst>
              <a:ext uri="{FF2B5EF4-FFF2-40B4-BE49-F238E27FC236}">
                <a16:creationId xmlns:a16="http://schemas.microsoft.com/office/drawing/2014/main" id="{43FF1783-F59C-E412-5FD1-2E9BE8F3CC33}"/>
              </a:ext>
            </a:extLst>
          </p:cNvPr>
          <p:cNvSpPr txBox="1">
            <a:spLocks/>
          </p:cNvSpPr>
          <p:nvPr/>
        </p:nvSpPr>
        <p:spPr>
          <a:xfrm>
            <a:off x="257191" y="1092094"/>
            <a:ext cx="6158592" cy="523026"/>
          </a:xfrm>
          <a:prstGeom prst="rect">
            <a:avLst/>
          </a:prstGeom>
        </p:spPr>
        <p:txBody>
          <a:bodyPr vert="horz" lIns="68580" tIns="34290" rIns="68580" bIns="34290" rtlCol="0" anchor="ctr"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800" b="1">
                <a:solidFill>
                  <a:srgbClr val="006EB8"/>
                </a:solidFill>
                <a:effectLst>
                  <a:outerShdw blurRad="50800" dist="38100" dir="13500000" algn="br" rotWithShape="0">
                    <a:prstClr val="black">
                      <a:alpha val="40000"/>
                    </a:prstClr>
                  </a:outerShdw>
                </a:effectLst>
              </a:rPr>
              <a:t>Thank you/Obrigado</a:t>
            </a:r>
          </a:p>
          <a:p>
            <a:pPr algn="ctr"/>
            <a:r>
              <a:rPr lang="en-US" sz="2800" b="1">
                <a:solidFill>
                  <a:srgbClr val="006EB8"/>
                </a:solidFill>
                <a:effectLst>
                  <a:outerShdw blurRad="50800" dist="38100" dir="13500000" algn="br" rotWithShape="0">
                    <a:prstClr val="black">
                      <a:alpha val="40000"/>
                    </a:prstClr>
                  </a:outerShdw>
                </a:effectLst>
              </a:rPr>
              <a:t>Gracias</a:t>
            </a:r>
          </a:p>
        </p:txBody>
      </p:sp>
      <p:pic>
        <p:nvPicPr>
          <p:cNvPr id="34" name="Imagem 33" descr="Logotipo&#10;&#10;Descrição gerada automaticamente">
            <a:extLst>
              <a:ext uri="{FF2B5EF4-FFF2-40B4-BE49-F238E27FC236}">
                <a16:creationId xmlns:a16="http://schemas.microsoft.com/office/drawing/2014/main" id="{99658FE8-0C93-CCBE-0147-55EEDC3E7D74}"/>
              </a:ext>
            </a:extLst>
          </p:cNvPr>
          <p:cNvPicPr>
            <a:picLocks noChangeAspect="1"/>
          </p:cNvPicPr>
          <p:nvPr/>
        </p:nvPicPr>
        <p:blipFill>
          <a:blip r:embed="rId14"/>
          <a:stretch>
            <a:fillRect/>
          </a:stretch>
        </p:blipFill>
        <p:spPr>
          <a:xfrm>
            <a:off x="8109934" y="2452735"/>
            <a:ext cx="787556" cy="333450"/>
          </a:xfrm>
          <a:prstGeom prst="rect">
            <a:avLst/>
          </a:prstGeom>
        </p:spPr>
      </p:pic>
      <p:grpSp>
        <p:nvGrpSpPr>
          <p:cNvPr id="26" name="Group 25">
            <a:extLst>
              <a:ext uri="{FF2B5EF4-FFF2-40B4-BE49-F238E27FC236}">
                <a16:creationId xmlns:a16="http://schemas.microsoft.com/office/drawing/2014/main" id="{91BC78C6-0B89-AD8D-E42B-83EC7C0E9300}"/>
              </a:ext>
            </a:extLst>
          </p:cNvPr>
          <p:cNvGrpSpPr/>
          <p:nvPr/>
        </p:nvGrpSpPr>
        <p:grpSpPr>
          <a:xfrm>
            <a:off x="-264827" y="4831744"/>
            <a:ext cx="9414845" cy="372633"/>
            <a:chOff x="-264827" y="4831744"/>
            <a:chExt cx="9414845" cy="372633"/>
          </a:xfrm>
        </p:grpSpPr>
        <p:sp>
          <p:nvSpPr>
            <p:cNvPr id="35" name="Rectangle 34">
              <a:extLst>
                <a:ext uri="{FF2B5EF4-FFF2-40B4-BE49-F238E27FC236}">
                  <a16:creationId xmlns:a16="http://schemas.microsoft.com/office/drawing/2014/main" id="{FED83A70-860C-D229-B8C5-12A75D473FFC}"/>
                </a:ext>
              </a:extLst>
            </p:cNvPr>
            <p:cNvSpPr/>
            <p:nvPr/>
          </p:nvSpPr>
          <p:spPr>
            <a:xfrm>
              <a:off x="-6018" y="4884791"/>
              <a:ext cx="9156036" cy="274578"/>
            </a:xfrm>
            <a:prstGeom prst="rect">
              <a:avLst/>
            </a:prstGeom>
            <a:solidFill>
              <a:srgbClr val="276E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Espaço Reservado para Número de Slide 4">
              <a:extLst>
                <a:ext uri="{FF2B5EF4-FFF2-40B4-BE49-F238E27FC236}">
                  <a16:creationId xmlns:a16="http://schemas.microsoft.com/office/drawing/2014/main" id="{C1ABB47A-CAF5-909E-454C-FAC6A563DB0B}"/>
                </a:ext>
              </a:extLst>
            </p:cNvPr>
            <p:cNvSpPr txBox="1">
              <a:spLocks/>
            </p:cNvSpPr>
            <p:nvPr/>
          </p:nvSpPr>
          <p:spPr>
            <a:xfrm>
              <a:off x="8646533" y="4831744"/>
              <a:ext cx="452465" cy="372633"/>
            </a:xfrm>
            <a:prstGeom prst="rect">
              <a:avLst/>
            </a:prstGeom>
            <a:effectLst>
              <a:outerShdw blurRad="50800" dist="38100" dir="10800000" algn="r" rotWithShape="0">
                <a:prstClr val="black">
                  <a:alpha val="40000"/>
                </a:prstClr>
              </a:outerShdw>
            </a:effectLst>
          </p:spPr>
          <p:txBody>
            <a:bodyPr vert="horz" lIns="91440" tIns="45720" rIns="91440" bIns="45720" rtlCol="0" anchor="ctr"/>
            <a:lstStyle>
              <a:defPPr>
                <a:defRPr lang="en-US"/>
              </a:defPPr>
              <a:lvl1pPr marL="0" algn="l"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1496E9E6-392B-B64A-85D6-1354B0EA1A88}" type="slidenum">
                <a:rPr lang="en-US" sz="1800" b="1" dirty="0" smtClean="0">
                  <a:solidFill>
                    <a:schemeClr val="bg1"/>
                  </a:solidFill>
                  <a:latin typeface="Barlow" pitchFamily="2" charset="77"/>
                </a:rPr>
                <a:pPr algn="ctr"/>
                <a:t>15</a:t>
              </a:fld>
              <a:endParaRPr lang="en-US" sz="1800" b="1">
                <a:solidFill>
                  <a:schemeClr val="bg1"/>
                </a:solidFill>
                <a:latin typeface="Barlow" pitchFamily="2" charset="77"/>
              </a:endParaRPr>
            </a:p>
          </p:txBody>
        </p:sp>
        <p:sp>
          <p:nvSpPr>
            <p:cNvPr id="39" name="Espaço Reservado para Conteúdo 2">
              <a:hlinkClick r:id="" action="ppaction://hlinkshowjump?jump=nextslide"/>
              <a:extLst>
                <a:ext uri="{FF2B5EF4-FFF2-40B4-BE49-F238E27FC236}">
                  <a16:creationId xmlns:a16="http://schemas.microsoft.com/office/drawing/2014/main" id="{7E7A040D-01A9-C69B-1FC2-1D9AB0AA1E11}"/>
                </a:ext>
              </a:extLst>
            </p:cNvPr>
            <p:cNvSpPr txBox="1">
              <a:spLocks/>
            </p:cNvSpPr>
            <p:nvPr/>
          </p:nvSpPr>
          <p:spPr>
            <a:xfrm>
              <a:off x="6733082" y="4879074"/>
              <a:ext cx="2057400" cy="225189"/>
            </a:xfrm>
            <a:prstGeom prst="rect">
              <a:avLst/>
            </a:prstGeom>
            <a:effectLst>
              <a:outerShdw blurRad="50800" dist="38100" dir="10800000" algn="r" rotWithShape="0">
                <a:prstClr val="black">
                  <a:alpha val="40000"/>
                </a:prstClr>
              </a:outerShdw>
            </a:effectLst>
          </p:spPr>
          <p:txBody>
            <a:bodyPr vert="horz" lIns="91440" tIns="45720" rIns="91440" bIns="45720" rtlCol="0" anchor="t" anchorCtr="0">
              <a:noAutofit/>
            </a:bodyPr>
            <a:lstStyle>
              <a:lvl1pPr marL="0" indent="0" algn="l" defTabSz="685800" rtl="0" eaLnBrk="1" latinLnBrk="0" hangingPunct="1">
                <a:lnSpc>
                  <a:spcPct val="100000"/>
                </a:lnSpc>
                <a:spcBef>
                  <a:spcPts val="750"/>
                </a:spcBef>
                <a:spcAft>
                  <a:spcPts val="500"/>
                </a:spcAft>
                <a:buFont typeface="Arial" panose="020B0604020202020204" pitchFamily="34" charset="0"/>
                <a:buNone/>
                <a:defRPr sz="1800" kern="1200" baseline="0">
                  <a:solidFill>
                    <a:schemeClr val="tx1"/>
                  </a:solidFill>
                  <a:latin typeface="+mn-lt"/>
                  <a:ea typeface="+mn-ea"/>
                  <a:cs typeface="+mn-cs"/>
                </a:defRPr>
              </a:lvl1pPr>
              <a:lvl2pPr marL="177800" indent="-177800" algn="l" defTabSz="685800" rtl="0" eaLnBrk="1" latinLnBrk="0" hangingPunct="1">
                <a:lnSpc>
                  <a:spcPct val="100000"/>
                </a:lnSpc>
                <a:spcBef>
                  <a:spcPts val="375"/>
                </a:spcBef>
                <a:spcAft>
                  <a:spcPts val="200"/>
                </a:spcAft>
                <a:buClr>
                  <a:schemeClr val="accent1"/>
                </a:buClr>
                <a:buFont typeface="Wingdings" pitchFamily="2" charset="2"/>
                <a:buChar char="§"/>
                <a:tabLst/>
                <a:defRPr sz="1800" kern="1200">
                  <a:solidFill>
                    <a:schemeClr val="tx1"/>
                  </a:solidFill>
                  <a:latin typeface="+mn-lt"/>
                  <a:ea typeface="+mn-ea"/>
                  <a:cs typeface="+mn-cs"/>
                </a:defRPr>
              </a:lvl2pPr>
              <a:lvl3pPr marL="355600" indent="-177800" algn="l" defTabSz="685800" rtl="0" eaLnBrk="1" latinLnBrk="0" hangingPunct="1">
                <a:lnSpc>
                  <a:spcPct val="90000"/>
                </a:lnSpc>
                <a:spcBef>
                  <a:spcPts val="375"/>
                </a:spcBef>
                <a:buClr>
                  <a:schemeClr val="tx2"/>
                </a:buClr>
                <a:buFont typeface="Wingdings" pitchFamily="2" charset="2"/>
                <a:buChar char="§"/>
                <a:tabLst/>
                <a:defRPr lang="en-US" sz="1400" kern="1200" baseline="0" dirty="0">
                  <a:solidFill>
                    <a:schemeClr val="tx1"/>
                  </a:solidFill>
                  <a:latin typeface="+mn-lt"/>
                  <a:ea typeface="+mn-ea"/>
                  <a:cs typeface="+mn-cs"/>
                </a:defRPr>
              </a:lvl3pPr>
              <a:lvl4pPr marL="355600" indent="-177800" algn="l" defTabSz="685800" rtl="0" eaLnBrk="1" latinLnBrk="0" hangingPunct="1">
                <a:lnSpc>
                  <a:spcPct val="90000"/>
                </a:lnSpc>
                <a:spcBef>
                  <a:spcPts val="375"/>
                </a:spcBef>
                <a:buClr>
                  <a:schemeClr val="accent4"/>
                </a:buClr>
                <a:buFont typeface="Wingdings" pitchFamily="2" charset="2"/>
                <a:buChar char="§"/>
                <a:defRPr sz="1350" kern="1200">
                  <a:solidFill>
                    <a:schemeClr val="tx1"/>
                  </a:solidFill>
                  <a:latin typeface="+mn-lt"/>
                  <a:ea typeface="+mn-ea"/>
                  <a:cs typeface="+mn-cs"/>
                </a:defRPr>
              </a:lvl4pPr>
              <a:lvl5pPr marL="355600" indent="-17780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US" sz="1200" b="1">
                  <a:solidFill>
                    <a:schemeClr val="bg1"/>
                  </a:solidFill>
                  <a:latin typeface="Barlow" pitchFamily="2" charset="77"/>
                </a:rPr>
                <a:t>Ernane de Freitas Martins</a:t>
              </a:r>
              <a:endParaRPr lang="pt-BR" b="1">
                <a:solidFill>
                  <a:schemeClr val="bg1"/>
                </a:solidFill>
                <a:latin typeface="Barlow" pitchFamily="2" charset="77"/>
              </a:endParaRPr>
            </a:p>
          </p:txBody>
        </p:sp>
        <p:sp>
          <p:nvSpPr>
            <p:cNvPr id="40" name="Espaço Reservado para Conteúdo 2">
              <a:extLst>
                <a:ext uri="{FF2B5EF4-FFF2-40B4-BE49-F238E27FC236}">
                  <a16:creationId xmlns:a16="http://schemas.microsoft.com/office/drawing/2014/main" id="{667E59C6-98C4-4CA9-9029-28FB3D0B7DAB}"/>
                </a:ext>
              </a:extLst>
            </p:cNvPr>
            <p:cNvSpPr txBox="1">
              <a:spLocks/>
            </p:cNvSpPr>
            <p:nvPr/>
          </p:nvSpPr>
          <p:spPr>
            <a:xfrm>
              <a:off x="-264827" y="4901578"/>
              <a:ext cx="7075554" cy="225189"/>
            </a:xfrm>
            <a:prstGeom prst="rect">
              <a:avLst/>
            </a:prstGeom>
            <a:effectLst>
              <a:outerShdw blurRad="50800" dist="38100" dir="10800000" algn="r" rotWithShape="0">
                <a:prstClr val="black">
                  <a:alpha val="40000"/>
                </a:prstClr>
              </a:outerShdw>
            </a:effectLst>
          </p:spPr>
          <p:txBody>
            <a:bodyPr vert="horz" lIns="91440" tIns="45720" rIns="91440" bIns="45720" rtlCol="0" anchor="ctr" anchorCtr="0">
              <a:noAutofit/>
            </a:bodyPr>
            <a:lstStyle>
              <a:lvl1pPr marL="0" indent="0" algn="l" defTabSz="685800" rtl="0" eaLnBrk="1" latinLnBrk="0" hangingPunct="1">
                <a:lnSpc>
                  <a:spcPct val="100000"/>
                </a:lnSpc>
                <a:spcBef>
                  <a:spcPts val="750"/>
                </a:spcBef>
                <a:spcAft>
                  <a:spcPts val="500"/>
                </a:spcAft>
                <a:buFont typeface="Arial" panose="020B0604020202020204" pitchFamily="34" charset="0"/>
                <a:buNone/>
                <a:defRPr sz="1800" kern="1200" baseline="0">
                  <a:solidFill>
                    <a:schemeClr val="tx1"/>
                  </a:solidFill>
                  <a:latin typeface="+mn-lt"/>
                  <a:ea typeface="+mn-ea"/>
                  <a:cs typeface="+mn-cs"/>
                </a:defRPr>
              </a:lvl1pPr>
              <a:lvl2pPr marL="177800" indent="-177800" algn="l" defTabSz="685800" rtl="0" eaLnBrk="1" latinLnBrk="0" hangingPunct="1">
                <a:lnSpc>
                  <a:spcPct val="100000"/>
                </a:lnSpc>
                <a:spcBef>
                  <a:spcPts val="375"/>
                </a:spcBef>
                <a:spcAft>
                  <a:spcPts val="200"/>
                </a:spcAft>
                <a:buClr>
                  <a:schemeClr val="accent1"/>
                </a:buClr>
                <a:buFont typeface="Wingdings" pitchFamily="2" charset="2"/>
                <a:buChar char="§"/>
                <a:tabLst/>
                <a:defRPr sz="1800" kern="1200">
                  <a:solidFill>
                    <a:schemeClr val="tx1"/>
                  </a:solidFill>
                  <a:latin typeface="+mn-lt"/>
                  <a:ea typeface="+mn-ea"/>
                  <a:cs typeface="+mn-cs"/>
                </a:defRPr>
              </a:lvl2pPr>
              <a:lvl3pPr marL="355600" indent="-177800" algn="l" defTabSz="685800" rtl="0" eaLnBrk="1" latinLnBrk="0" hangingPunct="1">
                <a:lnSpc>
                  <a:spcPct val="90000"/>
                </a:lnSpc>
                <a:spcBef>
                  <a:spcPts val="375"/>
                </a:spcBef>
                <a:buClr>
                  <a:schemeClr val="tx2"/>
                </a:buClr>
                <a:buFont typeface="Wingdings" pitchFamily="2" charset="2"/>
                <a:buChar char="§"/>
                <a:tabLst/>
                <a:defRPr lang="en-US" sz="1400" kern="1200" baseline="0" dirty="0">
                  <a:solidFill>
                    <a:schemeClr val="tx1"/>
                  </a:solidFill>
                  <a:latin typeface="+mn-lt"/>
                  <a:ea typeface="+mn-ea"/>
                  <a:cs typeface="+mn-cs"/>
                </a:defRPr>
              </a:lvl3pPr>
              <a:lvl4pPr marL="355600" indent="-177800" algn="l" defTabSz="685800" rtl="0" eaLnBrk="1" latinLnBrk="0" hangingPunct="1">
                <a:lnSpc>
                  <a:spcPct val="90000"/>
                </a:lnSpc>
                <a:spcBef>
                  <a:spcPts val="375"/>
                </a:spcBef>
                <a:buClr>
                  <a:schemeClr val="accent4"/>
                </a:buClr>
                <a:buFont typeface="Wingdings" pitchFamily="2" charset="2"/>
                <a:buChar char="§"/>
                <a:defRPr sz="1350" kern="1200">
                  <a:solidFill>
                    <a:schemeClr val="tx1"/>
                  </a:solidFill>
                  <a:latin typeface="+mn-lt"/>
                  <a:ea typeface="+mn-ea"/>
                  <a:cs typeface="+mn-cs"/>
                </a:defRPr>
              </a:lvl4pPr>
              <a:lvl5pPr marL="355600" indent="-17780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0" algn="ctr">
                <a:defRPr/>
              </a:pPr>
              <a:r>
                <a:rPr lang="en-US" sz="1200" b="1">
                  <a:solidFill>
                    <a:schemeClr val="bg1"/>
                  </a:solidFill>
                  <a:effectLst/>
                  <a:latin typeface="Barlow Semi Condensed" panose="020F0502020204030204" pitchFamily="34" charset="0"/>
                </a:rPr>
                <a:t>Electrochemical properties using TranSIESTA and QM/MM</a:t>
              </a:r>
              <a:endParaRPr lang="en-GB" sz="1200" b="1">
                <a:solidFill>
                  <a:schemeClr val="bg1"/>
                </a:solidFill>
                <a:effectLst/>
                <a:latin typeface="Barlow Semi Condensed" panose="020F0502020204030204" pitchFamily="34" charset="0"/>
              </a:endParaRPr>
            </a:p>
          </p:txBody>
        </p:sp>
      </p:grpSp>
      <p:pic>
        <p:nvPicPr>
          <p:cNvPr id="2" name="Picture 1" descr="A group of people standing together&#10;&#10;Description automatically generated">
            <a:extLst>
              <a:ext uri="{FF2B5EF4-FFF2-40B4-BE49-F238E27FC236}">
                <a16:creationId xmlns:a16="http://schemas.microsoft.com/office/drawing/2014/main" id="{4E445C0A-9548-AE5F-60AE-71B1C3C99466}"/>
              </a:ext>
            </a:extLst>
          </p:cNvPr>
          <p:cNvPicPr>
            <a:picLocks noChangeAspect="1"/>
          </p:cNvPicPr>
          <p:nvPr/>
        </p:nvPicPr>
        <p:blipFill rotWithShape="1">
          <a:blip r:embed="rId15"/>
          <a:srcRect l="3990" t="30376" r="4481"/>
          <a:stretch/>
        </p:blipFill>
        <p:spPr>
          <a:xfrm>
            <a:off x="150414" y="1834655"/>
            <a:ext cx="4680333" cy="2680650"/>
          </a:xfrm>
          <a:prstGeom prst="rect">
            <a:avLst/>
          </a:prstGeom>
        </p:spPr>
      </p:pic>
      <p:sp>
        <p:nvSpPr>
          <p:cNvPr id="5" name="Retângulo Arredondado 29">
            <a:extLst>
              <a:ext uri="{FF2B5EF4-FFF2-40B4-BE49-F238E27FC236}">
                <a16:creationId xmlns:a16="http://schemas.microsoft.com/office/drawing/2014/main" id="{D857F67A-CC32-B736-F544-C9853F0D2C7D}"/>
              </a:ext>
            </a:extLst>
          </p:cNvPr>
          <p:cNvSpPr/>
          <p:nvPr/>
        </p:nvSpPr>
        <p:spPr>
          <a:xfrm>
            <a:off x="212373" y="3882138"/>
            <a:ext cx="4540234" cy="419110"/>
          </a:xfrm>
          <a:prstGeom prst="roundRect">
            <a:avLst/>
          </a:prstGeom>
          <a:noFill/>
          <a:ln w="38100">
            <a:noFill/>
            <a:prstDash val="sysDot"/>
          </a:ln>
          <a:effectLst>
            <a:glow>
              <a:schemeClr val="accent1"/>
            </a:glow>
            <a:outerShdw blurRad="271408" sx="78188" sy="78188" algn="ctr" rotWithShape="0">
              <a:schemeClr val="bg1"/>
            </a:outerShdw>
            <a:reflection endPos="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2800" b="1">
                <a:ln w="0">
                  <a:noFill/>
                </a:ln>
                <a:solidFill>
                  <a:schemeClr val="bg1"/>
                </a:solidFill>
                <a:effectLst>
                  <a:glow rad="831916">
                    <a:schemeClr val="tx1">
                      <a:alpha val="40000"/>
                    </a:schemeClr>
                  </a:glow>
                  <a:outerShdw blurRad="604326" dist="608607" dir="11379256" sx="117000" sy="117000" algn="tl" rotWithShape="0">
                    <a:schemeClr val="tx1"/>
                  </a:outerShdw>
                </a:effectLst>
              </a:rPr>
              <a:t>Theory and Simulation group and collaborators</a:t>
            </a:r>
          </a:p>
        </p:txBody>
      </p:sp>
      <p:pic>
        <p:nvPicPr>
          <p:cNvPr id="6" name="Picture 2">
            <a:extLst>
              <a:ext uri="{FF2B5EF4-FFF2-40B4-BE49-F238E27FC236}">
                <a16:creationId xmlns:a16="http://schemas.microsoft.com/office/drawing/2014/main" id="{0C6B126F-5C9F-5FB8-96AD-7CF41E8F602C}"/>
              </a:ext>
            </a:extLst>
          </p:cNvPr>
          <p:cNvPicPr>
            <a:picLocks noChangeAspect="1" noChangeArrowheads="1"/>
          </p:cNvPicPr>
          <p:nvPr/>
        </p:nvPicPr>
        <p:blipFill>
          <a:blip r:embed="rId16"/>
          <a:srcRect/>
          <a:stretch/>
        </p:blipFill>
        <p:spPr bwMode="auto">
          <a:xfrm>
            <a:off x="107951" y="906463"/>
            <a:ext cx="891608" cy="90472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person in a suit&#10;&#10;Description automatically generated">
            <a:extLst>
              <a:ext uri="{FF2B5EF4-FFF2-40B4-BE49-F238E27FC236}">
                <a16:creationId xmlns:a16="http://schemas.microsoft.com/office/drawing/2014/main" id="{D835641B-EF90-D89F-D486-6F4331320480}"/>
              </a:ext>
            </a:extLst>
          </p:cNvPr>
          <p:cNvPicPr>
            <a:picLocks noChangeAspect="1"/>
          </p:cNvPicPr>
          <p:nvPr/>
        </p:nvPicPr>
        <p:blipFill>
          <a:blip r:embed="rId17"/>
          <a:stretch>
            <a:fillRect/>
          </a:stretch>
        </p:blipFill>
        <p:spPr>
          <a:xfrm>
            <a:off x="918222" y="891064"/>
            <a:ext cx="781975" cy="917067"/>
          </a:xfrm>
          <a:prstGeom prst="rect">
            <a:avLst/>
          </a:prstGeom>
        </p:spPr>
      </p:pic>
    </p:spTree>
    <p:extLst>
      <p:ext uri="{BB962C8B-B14F-4D97-AF65-F5344CB8AC3E}">
        <p14:creationId xmlns:p14="http://schemas.microsoft.com/office/powerpoint/2010/main" val="213670018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B43C74-476A-A373-0E52-4B43454DFC18}"/>
            </a:ext>
          </a:extLst>
        </p:cNvPr>
        <p:cNvGrpSpPr/>
        <p:nvPr/>
      </p:nvGrpSpPr>
      <p:grpSpPr>
        <a:xfrm>
          <a:off x="0" y="0"/>
          <a:ext cx="0" cy="0"/>
          <a:chOff x="0" y="0"/>
          <a:chExt cx="0" cy="0"/>
        </a:xfrm>
      </p:grpSpPr>
      <p:grpSp>
        <p:nvGrpSpPr>
          <p:cNvPr id="11" name="Group 10">
            <a:extLst>
              <a:ext uri="{FF2B5EF4-FFF2-40B4-BE49-F238E27FC236}">
                <a16:creationId xmlns:a16="http://schemas.microsoft.com/office/drawing/2014/main" id="{FD0DA799-A8EB-F025-5368-D70BA77628E4}"/>
              </a:ext>
            </a:extLst>
          </p:cNvPr>
          <p:cNvGrpSpPr/>
          <p:nvPr/>
        </p:nvGrpSpPr>
        <p:grpSpPr>
          <a:xfrm>
            <a:off x="-64851" y="-8749"/>
            <a:ext cx="9254247" cy="625409"/>
            <a:chOff x="-64851" y="-51881"/>
            <a:chExt cx="9254247" cy="625409"/>
          </a:xfrm>
        </p:grpSpPr>
        <p:sp>
          <p:nvSpPr>
            <p:cNvPr id="17" name="Google Shape;111;p3">
              <a:extLst>
                <a:ext uri="{FF2B5EF4-FFF2-40B4-BE49-F238E27FC236}">
                  <a16:creationId xmlns:a16="http://schemas.microsoft.com/office/drawing/2014/main" id="{F3B0FA7B-6F30-BBCF-0D88-78E428D77432}"/>
                </a:ext>
              </a:extLst>
            </p:cNvPr>
            <p:cNvSpPr/>
            <p:nvPr/>
          </p:nvSpPr>
          <p:spPr>
            <a:xfrm>
              <a:off x="-64851" y="-51881"/>
              <a:ext cx="9254247" cy="625409"/>
            </a:xfrm>
            <a:prstGeom prst="rect">
              <a:avLst/>
            </a:prstGeom>
            <a:solidFill>
              <a:srgbClr val="006EB8"/>
            </a:solidFill>
            <a:ln>
              <a:noFill/>
            </a:ln>
          </p:spPr>
          <p:txBody>
            <a:bodyPr spcFirstLastPara="1" wrap="square" lIns="68569" tIns="34275" rIns="68569" bIns="34275" anchor="ctr" anchorCtr="0">
              <a:noAutofit/>
            </a:bodyPr>
            <a:lstStyle/>
            <a:p>
              <a:pPr algn="ctr" defTabSz="685800"/>
              <a:endParaRPr sz="1350">
                <a:solidFill>
                  <a:prstClr val="white"/>
                </a:solidFill>
                <a:latin typeface="Calibri"/>
                <a:ea typeface="Calibri"/>
                <a:cs typeface="Calibri"/>
                <a:sym typeface="Calibri"/>
              </a:endParaRPr>
            </a:p>
          </p:txBody>
        </p:sp>
        <p:pic>
          <p:nvPicPr>
            <p:cNvPr id="20" name="Picture 19" descr="A black and white sign with white text&#10;&#10;Description automatically generated">
              <a:extLst>
                <a:ext uri="{FF2B5EF4-FFF2-40B4-BE49-F238E27FC236}">
                  <a16:creationId xmlns:a16="http://schemas.microsoft.com/office/drawing/2014/main" id="{8A5C247A-87E8-6AFD-7C59-AAFC6D58D921}"/>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7669117" y="-3334"/>
              <a:ext cx="1386749" cy="536856"/>
            </a:xfrm>
            <a:prstGeom prst="rect">
              <a:avLst/>
            </a:prstGeom>
            <a:effectLst>
              <a:outerShdw blurRad="50800" dist="38100" dir="10800000" algn="r" rotWithShape="0">
                <a:prstClr val="black">
                  <a:alpha val="40000"/>
                </a:prstClr>
              </a:outerShdw>
            </a:effectLst>
          </p:spPr>
        </p:pic>
      </p:grpSp>
      <p:sp>
        <p:nvSpPr>
          <p:cNvPr id="30" name="Título 1">
            <a:extLst>
              <a:ext uri="{FF2B5EF4-FFF2-40B4-BE49-F238E27FC236}">
                <a16:creationId xmlns:a16="http://schemas.microsoft.com/office/drawing/2014/main" id="{DA65C53C-C91E-70C3-3614-58E8898C2D85}"/>
              </a:ext>
            </a:extLst>
          </p:cNvPr>
          <p:cNvSpPr txBox="1">
            <a:spLocks/>
          </p:cNvSpPr>
          <p:nvPr/>
        </p:nvSpPr>
        <p:spPr>
          <a:xfrm>
            <a:off x="53780" y="62205"/>
            <a:ext cx="6679302" cy="519632"/>
          </a:xfrm>
          <a:prstGeom prst="rect">
            <a:avLst/>
          </a:prstGeom>
          <a:effectLst>
            <a:outerShdw blurRad="50800" dist="38100" dir="13500000" algn="br" rotWithShape="0">
              <a:prstClr val="black">
                <a:alpha val="40000"/>
              </a:prstClr>
            </a:outerShdw>
          </a:effectLst>
        </p:spPr>
        <p:txBody>
          <a:bodyPr vert="horz" lIns="91440" tIns="45720" rIns="91440" bIns="45720" rtlCol="0" anchor="t" anchorCtr="0">
            <a:noAutofit/>
          </a:bodyPr>
          <a:lstStyle>
            <a:lvl1pPr algn="l" defTabSz="685800" rtl="0" eaLnBrk="1" latinLnBrk="0" hangingPunct="1">
              <a:lnSpc>
                <a:spcPct val="90000"/>
              </a:lnSpc>
              <a:spcBef>
                <a:spcPct val="0"/>
              </a:spcBef>
              <a:buNone/>
              <a:defRPr sz="3000" b="1" kern="1200" baseline="0">
                <a:solidFill>
                  <a:schemeClr val="tx2"/>
                </a:solidFill>
                <a:latin typeface="+mj-lt"/>
                <a:ea typeface="+mj-ea"/>
                <a:cs typeface="+mj-cs"/>
              </a:defRPr>
            </a:lvl1pPr>
          </a:lstStyle>
          <a:p>
            <a:r>
              <a:rPr lang="en-US" dirty="0">
                <a:solidFill>
                  <a:schemeClr val="bg1"/>
                </a:solidFill>
                <a:effectLst>
                  <a:outerShdw blurRad="50800" dist="38100" dir="10800000" algn="r" rotWithShape="0">
                    <a:prstClr val="black">
                      <a:alpha val="40000"/>
                    </a:prstClr>
                  </a:outerShdw>
                </a:effectLst>
              </a:rPr>
              <a:t>Time to do the tutorial!</a:t>
            </a:r>
          </a:p>
        </p:txBody>
      </p:sp>
      <p:grpSp>
        <p:nvGrpSpPr>
          <p:cNvPr id="10" name="Group 9">
            <a:extLst>
              <a:ext uri="{FF2B5EF4-FFF2-40B4-BE49-F238E27FC236}">
                <a16:creationId xmlns:a16="http://schemas.microsoft.com/office/drawing/2014/main" id="{422265F9-E485-BFA9-24B7-B18E7F944016}"/>
              </a:ext>
            </a:extLst>
          </p:cNvPr>
          <p:cNvGrpSpPr/>
          <p:nvPr/>
        </p:nvGrpSpPr>
        <p:grpSpPr>
          <a:xfrm>
            <a:off x="-264827" y="4831744"/>
            <a:ext cx="9414845" cy="372633"/>
            <a:chOff x="-264827" y="4831744"/>
            <a:chExt cx="9414845" cy="372633"/>
          </a:xfrm>
        </p:grpSpPr>
        <p:sp>
          <p:nvSpPr>
            <p:cNvPr id="12" name="Rectangle 11">
              <a:extLst>
                <a:ext uri="{FF2B5EF4-FFF2-40B4-BE49-F238E27FC236}">
                  <a16:creationId xmlns:a16="http://schemas.microsoft.com/office/drawing/2014/main" id="{201C3BF8-7670-EA3B-4728-A015BCFB20BE}"/>
                </a:ext>
              </a:extLst>
            </p:cNvPr>
            <p:cNvSpPr/>
            <p:nvPr/>
          </p:nvSpPr>
          <p:spPr>
            <a:xfrm>
              <a:off x="-6018" y="4884791"/>
              <a:ext cx="9156036" cy="274578"/>
            </a:xfrm>
            <a:prstGeom prst="rect">
              <a:avLst/>
            </a:prstGeom>
            <a:solidFill>
              <a:srgbClr val="276E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Espaço Reservado para Número de Slide 4">
              <a:extLst>
                <a:ext uri="{FF2B5EF4-FFF2-40B4-BE49-F238E27FC236}">
                  <a16:creationId xmlns:a16="http://schemas.microsoft.com/office/drawing/2014/main" id="{43EBDE9A-2012-6530-99D5-E6EDABD7D5ED}"/>
                </a:ext>
              </a:extLst>
            </p:cNvPr>
            <p:cNvSpPr txBox="1">
              <a:spLocks/>
            </p:cNvSpPr>
            <p:nvPr/>
          </p:nvSpPr>
          <p:spPr>
            <a:xfrm>
              <a:off x="8646533" y="4831744"/>
              <a:ext cx="452465" cy="372633"/>
            </a:xfrm>
            <a:prstGeom prst="rect">
              <a:avLst/>
            </a:prstGeom>
            <a:effectLst>
              <a:outerShdw blurRad="50800" dist="38100" dir="10800000" algn="r" rotWithShape="0">
                <a:prstClr val="black">
                  <a:alpha val="40000"/>
                </a:prstClr>
              </a:outerShdw>
            </a:effectLst>
          </p:spPr>
          <p:txBody>
            <a:bodyPr vert="horz" lIns="91440" tIns="45720" rIns="91440" bIns="45720" rtlCol="0" anchor="ctr"/>
            <a:lstStyle>
              <a:defPPr>
                <a:defRPr lang="en-US"/>
              </a:defPPr>
              <a:lvl1pPr marL="0" algn="l"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1496E9E6-392B-B64A-85D6-1354B0EA1A88}" type="slidenum">
                <a:rPr lang="en-US" sz="1800" b="1" dirty="0" smtClean="0">
                  <a:solidFill>
                    <a:schemeClr val="bg1"/>
                  </a:solidFill>
                  <a:latin typeface="Barlow" pitchFamily="2" charset="77"/>
                </a:rPr>
                <a:pPr algn="ctr"/>
                <a:t>17</a:t>
              </a:fld>
              <a:endParaRPr lang="en-US" sz="1800" b="1">
                <a:solidFill>
                  <a:schemeClr val="bg1"/>
                </a:solidFill>
                <a:latin typeface="Barlow" pitchFamily="2" charset="77"/>
              </a:endParaRPr>
            </a:p>
          </p:txBody>
        </p:sp>
        <p:sp>
          <p:nvSpPr>
            <p:cNvPr id="14" name="Espaço Reservado para Conteúdo 2">
              <a:hlinkClick r:id="" action="ppaction://hlinkshowjump?jump=nextslide"/>
              <a:extLst>
                <a:ext uri="{FF2B5EF4-FFF2-40B4-BE49-F238E27FC236}">
                  <a16:creationId xmlns:a16="http://schemas.microsoft.com/office/drawing/2014/main" id="{EC24CF8C-3961-6837-193D-F51FB8833333}"/>
                </a:ext>
              </a:extLst>
            </p:cNvPr>
            <p:cNvSpPr txBox="1">
              <a:spLocks/>
            </p:cNvSpPr>
            <p:nvPr/>
          </p:nvSpPr>
          <p:spPr>
            <a:xfrm>
              <a:off x="6733082" y="4879074"/>
              <a:ext cx="2057400" cy="225189"/>
            </a:xfrm>
            <a:prstGeom prst="rect">
              <a:avLst/>
            </a:prstGeom>
            <a:effectLst>
              <a:outerShdw blurRad="50800" dist="38100" dir="10800000" algn="r" rotWithShape="0">
                <a:prstClr val="black">
                  <a:alpha val="40000"/>
                </a:prstClr>
              </a:outerShdw>
            </a:effectLst>
          </p:spPr>
          <p:txBody>
            <a:bodyPr vert="horz" lIns="91440" tIns="45720" rIns="91440" bIns="45720" rtlCol="0" anchor="t" anchorCtr="0">
              <a:noAutofit/>
            </a:bodyPr>
            <a:lstStyle>
              <a:lvl1pPr marL="0" indent="0" algn="l" defTabSz="685800" rtl="0" eaLnBrk="1" latinLnBrk="0" hangingPunct="1">
                <a:lnSpc>
                  <a:spcPct val="100000"/>
                </a:lnSpc>
                <a:spcBef>
                  <a:spcPts val="750"/>
                </a:spcBef>
                <a:spcAft>
                  <a:spcPts val="500"/>
                </a:spcAft>
                <a:buFont typeface="Arial" panose="020B0604020202020204" pitchFamily="34" charset="0"/>
                <a:buNone/>
                <a:defRPr sz="1800" kern="1200" baseline="0">
                  <a:solidFill>
                    <a:schemeClr val="tx1"/>
                  </a:solidFill>
                  <a:latin typeface="+mn-lt"/>
                  <a:ea typeface="+mn-ea"/>
                  <a:cs typeface="+mn-cs"/>
                </a:defRPr>
              </a:lvl1pPr>
              <a:lvl2pPr marL="177800" indent="-177800" algn="l" defTabSz="685800" rtl="0" eaLnBrk="1" latinLnBrk="0" hangingPunct="1">
                <a:lnSpc>
                  <a:spcPct val="100000"/>
                </a:lnSpc>
                <a:spcBef>
                  <a:spcPts val="375"/>
                </a:spcBef>
                <a:spcAft>
                  <a:spcPts val="200"/>
                </a:spcAft>
                <a:buClr>
                  <a:schemeClr val="accent1"/>
                </a:buClr>
                <a:buFont typeface="Wingdings" pitchFamily="2" charset="2"/>
                <a:buChar char="§"/>
                <a:tabLst/>
                <a:defRPr sz="1800" kern="1200">
                  <a:solidFill>
                    <a:schemeClr val="tx1"/>
                  </a:solidFill>
                  <a:latin typeface="+mn-lt"/>
                  <a:ea typeface="+mn-ea"/>
                  <a:cs typeface="+mn-cs"/>
                </a:defRPr>
              </a:lvl2pPr>
              <a:lvl3pPr marL="355600" indent="-177800" algn="l" defTabSz="685800" rtl="0" eaLnBrk="1" latinLnBrk="0" hangingPunct="1">
                <a:lnSpc>
                  <a:spcPct val="90000"/>
                </a:lnSpc>
                <a:spcBef>
                  <a:spcPts val="375"/>
                </a:spcBef>
                <a:buClr>
                  <a:schemeClr val="tx2"/>
                </a:buClr>
                <a:buFont typeface="Wingdings" pitchFamily="2" charset="2"/>
                <a:buChar char="§"/>
                <a:tabLst/>
                <a:defRPr lang="en-US" sz="1400" kern="1200" baseline="0" dirty="0">
                  <a:solidFill>
                    <a:schemeClr val="tx1"/>
                  </a:solidFill>
                  <a:latin typeface="+mn-lt"/>
                  <a:ea typeface="+mn-ea"/>
                  <a:cs typeface="+mn-cs"/>
                </a:defRPr>
              </a:lvl3pPr>
              <a:lvl4pPr marL="355600" indent="-177800" algn="l" defTabSz="685800" rtl="0" eaLnBrk="1" latinLnBrk="0" hangingPunct="1">
                <a:lnSpc>
                  <a:spcPct val="90000"/>
                </a:lnSpc>
                <a:spcBef>
                  <a:spcPts val="375"/>
                </a:spcBef>
                <a:buClr>
                  <a:schemeClr val="accent4"/>
                </a:buClr>
                <a:buFont typeface="Wingdings" pitchFamily="2" charset="2"/>
                <a:buChar char="§"/>
                <a:defRPr sz="1350" kern="1200">
                  <a:solidFill>
                    <a:schemeClr val="tx1"/>
                  </a:solidFill>
                  <a:latin typeface="+mn-lt"/>
                  <a:ea typeface="+mn-ea"/>
                  <a:cs typeface="+mn-cs"/>
                </a:defRPr>
              </a:lvl4pPr>
              <a:lvl5pPr marL="355600" indent="-17780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US" sz="1200" b="1">
                  <a:solidFill>
                    <a:schemeClr val="bg1"/>
                  </a:solidFill>
                  <a:latin typeface="Barlow" pitchFamily="2" charset="77"/>
                </a:rPr>
                <a:t>Ernane de Freitas Martins</a:t>
              </a:r>
              <a:endParaRPr lang="pt-BR" b="1">
                <a:solidFill>
                  <a:schemeClr val="bg1"/>
                </a:solidFill>
                <a:latin typeface="Barlow" pitchFamily="2" charset="77"/>
              </a:endParaRPr>
            </a:p>
          </p:txBody>
        </p:sp>
        <p:sp>
          <p:nvSpPr>
            <p:cNvPr id="15" name="Espaço Reservado para Conteúdo 2">
              <a:extLst>
                <a:ext uri="{FF2B5EF4-FFF2-40B4-BE49-F238E27FC236}">
                  <a16:creationId xmlns:a16="http://schemas.microsoft.com/office/drawing/2014/main" id="{FD71F375-988F-8AB9-AF77-15F93EC7B455}"/>
                </a:ext>
              </a:extLst>
            </p:cNvPr>
            <p:cNvSpPr txBox="1">
              <a:spLocks/>
            </p:cNvSpPr>
            <p:nvPr/>
          </p:nvSpPr>
          <p:spPr>
            <a:xfrm>
              <a:off x="-264827" y="4901578"/>
              <a:ext cx="7075554" cy="225189"/>
            </a:xfrm>
            <a:prstGeom prst="rect">
              <a:avLst/>
            </a:prstGeom>
            <a:effectLst>
              <a:outerShdw blurRad="50800" dist="38100" dir="10800000" algn="r" rotWithShape="0">
                <a:prstClr val="black">
                  <a:alpha val="40000"/>
                </a:prstClr>
              </a:outerShdw>
            </a:effectLst>
          </p:spPr>
          <p:txBody>
            <a:bodyPr vert="horz" lIns="91440" tIns="45720" rIns="91440" bIns="45720" rtlCol="0" anchor="ctr" anchorCtr="0">
              <a:noAutofit/>
            </a:bodyPr>
            <a:lstStyle>
              <a:lvl1pPr marL="0" indent="0" algn="l" defTabSz="685800" rtl="0" eaLnBrk="1" latinLnBrk="0" hangingPunct="1">
                <a:lnSpc>
                  <a:spcPct val="100000"/>
                </a:lnSpc>
                <a:spcBef>
                  <a:spcPts val="750"/>
                </a:spcBef>
                <a:spcAft>
                  <a:spcPts val="500"/>
                </a:spcAft>
                <a:buFont typeface="Arial" panose="020B0604020202020204" pitchFamily="34" charset="0"/>
                <a:buNone/>
                <a:defRPr sz="1800" kern="1200" baseline="0">
                  <a:solidFill>
                    <a:schemeClr val="tx1"/>
                  </a:solidFill>
                  <a:latin typeface="+mn-lt"/>
                  <a:ea typeface="+mn-ea"/>
                  <a:cs typeface="+mn-cs"/>
                </a:defRPr>
              </a:lvl1pPr>
              <a:lvl2pPr marL="177800" indent="-177800" algn="l" defTabSz="685800" rtl="0" eaLnBrk="1" latinLnBrk="0" hangingPunct="1">
                <a:lnSpc>
                  <a:spcPct val="100000"/>
                </a:lnSpc>
                <a:spcBef>
                  <a:spcPts val="375"/>
                </a:spcBef>
                <a:spcAft>
                  <a:spcPts val="200"/>
                </a:spcAft>
                <a:buClr>
                  <a:schemeClr val="accent1"/>
                </a:buClr>
                <a:buFont typeface="Wingdings" pitchFamily="2" charset="2"/>
                <a:buChar char="§"/>
                <a:tabLst/>
                <a:defRPr sz="1800" kern="1200">
                  <a:solidFill>
                    <a:schemeClr val="tx1"/>
                  </a:solidFill>
                  <a:latin typeface="+mn-lt"/>
                  <a:ea typeface="+mn-ea"/>
                  <a:cs typeface="+mn-cs"/>
                </a:defRPr>
              </a:lvl2pPr>
              <a:lvl3pPr marL="355600" indent="-177800" algn="l" defTabSz="685800" rtl="0" eaLnBrk="1" latinLnBrk="0" hangingPunct="1">
                <a:lnSpc>
                  <a:spcPct val="90000"/>
                </a:lnSpc>
                <a:spcBef>
                  <a:spcPts val="375"/>
                </a:spcBef>
                <a:buClr>
                  <a:schemeClr val="tx2"/>
                </a:buClr>
                <a:buFont typeface="Wingdings" pitchFamily="2" charset="2"/>
                <a:buChar char="§"/>
                <a:tabLst/>
                <a:defRPr lang="en-US" sz="1400" kern="1200" baseline="0" dirty="0">
                  <a:solidFill>
                    <a:schemeClr val="tx1"/>
                  </a:solidFill>
                  <a:latin typeface="+mn-lt"/>
                  <a:ea typeface="+mn-ea"/>
                  <a:cs typeface="+mn-cs"/>
                </a:defRPr>
              </a:lvl3pPr>
              <a:lvl4pPr marL="355600" indent="-177800" algn="l" defTabSz="685800" rtl="0" eaLnBrk="1" latinLnBrk="0" hangingPunct="1">
                <a:lnSpc>
                  <a:spcPct val="90000"/>
                </a:lnSpc>
                <a:spcBef>
                  <a:spcPts val="375"/>
                </a:spcBef>
                <a:buClr>
                  <a:schemeClr val="accent4"/>
                </a:buClr>
                <a:buFont typeface="Wingdings" pitchFamily="2" charset="2"/>
                <a:buChar char="§"/>
                <a:defRPr sz="1350" kern="1200">
                  <a:solidFill>
                    <a:schemeClr val="tx1"/>
                  </a:solidFill>
                  <a:latin typeface="+mn-lt"/>
                  <a:ea typeface="+mn-ea"/>
                  <a:cs typeface="+mn-cs"/>
                </a:defRPr>
              </a:lvl4pPr>
              <a:lvl5pPr marL="355600" indent="-17780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0" algn="ctr">
                <a:defRPr/>
              </a:pPr>
              <a:r>
                <a:rPr lang="en-US" sz="1200" b="1">
                  <a:solidFill>
                    <a:schemeClr val="bg1"/>
                  </a:solidFill>
                  <a:effectLst/>
                  <a:latin typeface="Barlow Semi Condensed" panose="020F0502020204030204" pitchFamily="34" charset="0"/>
                </a:rPr>
                <a:t>Electrochemical properties using TranSIESTA and QM/MM</a:t>
              </a:r>
              <a:endParaRPr lang="en-GB" sz="1200" b="1">
                <a:solidFill>
                  <a:schemeClr val="bg1"/>
                </a:solidFill>
                <a:effectLst/>
                <a:latin typeface="Barlow Semi Condensed" panose="020F0502020204030204" pitchFamily="34" charset="0"/>
              </a:endParaRPr>
            </a:p>
          </p:txBody>
        </p:sp>
      </p:grpSp>
      <p:sp>
        <p:nvSpPr>
          <p:cNvPr id="2" name="Google Shape;474;p15">
            <a:extLst>
              <a:ext uri="{FF2B5EF4-FFF2-40B4-BE49-F238E27FC236}">
                <a16:creationId xmlns:a16="http://schemas.microsoft.com/office/drawing/2014/main" id="{3266826B-7BC3-346A-A33A-2650785DDDAC}"/>
              </a:ext>
            </a:extLst>
          </p:cNvPr>
          <p:cNvSpPr txBox="1">
            <a:spLocks/>
          </p:cNvSpPr>
          <p:nvPr/>
        </p:nvSpPr>
        <p:spPr>
          <a:xfrm>
            <a:off x="-6018" y="576654"/>
            <a:ext cx="8409023" cy="1651871"/>
          </a:xfrm>
          <a:prstGeom prst="rect">
            <a:avLst/>
          </a:prstGeom>
          <a:effectLst>
            <a:outerShdw blurRad="63500" sx="102000" sy="102000" algn="ctr" rotWithShape="0">
              <a:prstClr val="black">
                <a:alpha val="40000"/>
              </a:prstClr>
            </a:outerShdw>
          </a:effectLst>
        </p:spPr>
        <p:txBody>
          <a:bodyPr spcFirstLastPara="1" vert="horz" wrap="square" lIns="91425" tIns="45700" rIns="91425" bIns="45700" rtlCol="0" anchor="t" anchorCtr="0">
            <a:noAutofit/>
          </a:bodyPr>
          <a:lstStyle>
            <a:lvl1pPr algn="l" defTabSz="685800" rtl="0" eaLnBrk="1" latinLnBrk="0" hangingPunct="1">
              <a:lnSpc>
                <a:spcPct val="90000"/>
              </a:lnSpc>
              <a:spcBef>
                <a:spcPct val="0"/>
              </a:spcBef>
              <a:buNone/>
              <a:defRPr sz="3000" b="1" kern="1200" baseline="0">
                <a:solidFill>
                  <a:schemeClr val="tx2"/>
                </a:solidFill>
                <a:latin typeface="+mj-lt"/>
                <a:ea typeface="+mj-ea"/>
                <a:cs typeface="+mj-cs"/>
              </a:defRPr>
            </a:lvl1pPr>
          </a:lstStyle>
          <a:p>
            <a:pPr>
              <a:spcBef>
                <a:spcPts val="0"/>
              </a:spcBef>
            </a:pPr>
            <a:r>
              <a:rPr lang="en-US" sz="6000" b="0" dirty="0">
                <a:solidFill>
                  <a:srgbClr val="FFC000"/>
                </a:solidFill>
              </a:rPr>
              <a:t>Download the files here:</a:t>
            </a:r>
          </a:p>
          <a:p>
            <a:pPr marL="342900" indent="-342900">
              <a:spcBef>
                <a:spcPts val="0"/>
              </a:spcBef>
              <a:buFont typeface="Arial" panose="020B0604020202020204" pitchFamily="34" charset="0"/>
              <a:buChar char="•"/>
            </a:pPr>
            <a:endParaRPr lang="en-US" sz="6000" b="0" dirty="0">
              <a:solidFill>
                <a:srgbClr val="FFC000"/>
              </a:solidFill>
            </a:endParaRPr>
          </a:p>
        </p:txBody>
      </p:sp>
      <p:sp>
        <p:nvSpPr>
          <p:cNvPr id="4" name="TextBox 3">
            <a:extLst>
              <a:ext uri="{FF2B5EF4-FFF2-40B4-BE49-F238E27FC236}">
                <a16:creationId xmlns:a16="http://schemas.microsoft.com/office/drawing/2014/main" id="{D5DEB8F2-CC2D-74AE-B7D6-430B17445B7E}"/>
              </a:ext>
            </a:extLst>
          </p:cNvPr>
          <p:cNvSpPr txBox="1"/>
          <p:nvPr/>
        </p:nvSpPr>
        <p:spPr>
          <a:xfrm>
            <a:off x="53780" y="1377531"/>
            <a:ext cx="8930937" cy="3431709"/>
          </a:xfrm>
          <a:prstGeom prst="rect">
            <a:avLst/>
          </a:prstGeom>
          <a:noFill/>
        </p:spPr>
        <p:txBody>
          <a:bodyPr wrap="square">
            <a:spAutoFit/>
          </a:bodyPr>
          <a:lstStyle/>
          <a:p>
            <a:r>
              <a:rPr lang="da-DK" sz="3200" b="0">
                <a:solidFill>
                  <a:srgbClr val="FF0000"/>
                </a:solidFill>
                <a:effectLst/>
                <a:latin typeface="Consolas" panose="020B0609020204030204" pitchFamily="49" charset="0"/>
                <a:hlinkClick r:id="rId3"/>
              </a:rPr>
              <a:t>https://github.com/edefreitas1/Tutorials/raw/refs/heads/main/Electrochemistry_Tutorial.zip</a:t>
            </a:r>
            <a:endParaRPr lang="da-DK" sz="3200" b="0" dirty="0">
              <a:solidFill>
                <a:srgbClr val="FF0000"/>
              </a:solidFill>
              <a:effectLst/>
              <a:latin typeface="Consolas" panose="020B0609020204030204" pitchFamily="49" charset="0"/>
            </a:endParaRPr>
          </a:p>
          <a:p>
            <a:endParaRPr lang="da-DK" sz="1400">
              <a:solidFill>
                <a:srgbClr val="FF0000"/>
              </a:solidFill>
              <a:latin typeface="Consolas" panose="020B0609020204030204" pitchFamily="49" charset="0"/>
            </a:endParaRPr>
          </a:p>
          <a:p>
            <a:r>
              <a:rPr lang="it-IT" sz="3200" b="0">
                <a:solidFill>
                  <a:srgbClr val="FF0000"/>
                </a:solidFill>
                <a:effectLst/>
                <a:latin typeface="Consolas" panose="020B0609020204030204" pitchFamily="49" charset="0"/>
              </a:rPr>
              <a:t>conda install -c conda-forge </a:t>
            </a:r>
            <a:r>
              <a:rPr lang="da-DK" sz="3200">
                <a:solidFill>
                  <a:srgbClr val="FF0000"/>
                </a:solidFill>
                <a:latin typeface="Consolas" panose="020B0609020204030204" pitchFamily="49" charset="0"/>
              </a:rPr>
              <a:t>"siesta=*=*openmpi*"</a:t>
            </a:r>
          </a:p>
          <a:p>
            <a:endParaRPr lang="da-DK" sz="800" b="0">
              <a:solidFill>
                <a:srgbClr val="FF0000"/>
              </a:solidFill>
              <a:effectLst/>
              <a:latin typeface="Consolas" panose="020B0609020204030204" pitchFamily="49" charset="0"/>
            </a:endParaRPr>
          </a:p>
          <a:p>
            <a:r>
              <a:rPr lang="da-DK" sz="3200">
                <a:solidFill>
                  <a:srgbClr val="FF0000"/>
                </a:solidFill>
                <a:latin typeface="Consolas" panose="020B0609020204030204" pitchFamily="49" charset="0"/>
              </a:rPr>
              <a:t>pip install sisl[viz]</a:t>
            </a:r>
            <a:endParaRPr lang="da-DK" sz="3200" b="0">
              <a:solidFill>
                <a:srgbClr val="FF0000"/>
              </a:solidFill>
              <a:effectLst/>
              <a:latin typeface="Consolas" panose="020B0609020204030204" pitchFamily="49" charset="0"/>
            </a:endParaRPr>
          </a:p>
        </p:txBody>
      </p:sp>
    </p:spTree>
    <p:extLst>
      <p:ext uri="{BB962C8B-B14F-4D97-AF65-F5344CB8AC3E}">
        <p14:creationId xmlns:p14="http://schemas.microsoft.com/office/powerpoint/2010/main" val="233345167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250B4A-2E9C-13FB-8388-6EFBFCCC0367}"/>
            </a:ext>
          </a:extLst>
        </p:cNvPr>
        <p:cNvGrpSpPr/>
        <p:nvPr/>
      </p:nvGrpSpPr>
      <p:grpSpPr>
        <a:xfrm>
          <a:off x="0" y="0"/>
          <a:ext cx="0" cy="0"/>
          <a:chOff x="0" y="0"/>
          <a:chExt cx="0" cy="0"/>
        </a:xfrm>
      </p:grpSpPr>
      <p:grpSp>
        <p:nvGrpSpPr>
          <p:cNvPr id="11" name="Group 10">
            <a:extLst>
              <a:ext uri="{FF2B5EF4-FFF2-40B4-BE49-F238E27FC236}">
                <a16:creationId xmlns:a16="http://schemas.microsoft.com/office/drawing/2014/main" id="{459B2CE3-7F75-4479-E505-BD3A883EC3AD}"/>
              </a:ext>
            </a:extLst>
          </p:cNvPr>
          <p:cNvGrpSpPr/>
          <p:nvPr/>
        </p:nvGrpSpPr>
        <p:grpSpPr>
          <a:xfrm>
            <a:off x="-64851" y="-8749"/>
            <a:ext cx="9254247" cy="625409"/>
            <a:chOff x="-64851" y="-51881"/>
            <a:chExt cx="9254247" cy="625409"/>
          </a:xfrm>
        </p:grpSpPr>
        <p:sp>
          <p:nvSpPr>
            <p:cNvPr id="17" name="Google Shape;111;p3">
              <a:extLst>
                <a:ext uri="{FF2B5EF4-FFF2-40B4-BE49-F238E27FC236}">
                  <a16:creationId xmlns:a16="http://schemas.microsoft.com/office/drawing/2014/main" id="{2E3CEB72-AE6D-63CF-EB53-116054892FFF}"/>
                </a:ext>
              </a:extLst>
            </p:cNvPr>
            <p:cNvSpPr/>
            <p:nvPr/>
          </p:nvSpPr>
          <p:spPr>
            <a:xfrm>
              <a:off x="-64851" y="-51881"/>
              <a:ext cx="9254247" cy="625409"/>
            </a:xfrm>
            <a:prstGeom prst="rect">
              <a:avLst/>
            </a:prstGeom>
            <a:solidFill>
              <a:srgbClr val="006EB8"/>
            </a:solidFill>
            <a:ln>
              <a:noFill/>
            </a:ln>
          </p:spPr>
          <p:txBody>
            <a:bodyPr spcFirstLastPara="1" wrap="square" lIns="68569" tIns="34275" rIns="68569" bIns="34275" anchor="ctr" anchorCtr="0">
              <a:noAutofit/>
            </a:bodyPr>
            <a:lstStyle/>
            <a:p>
              <a:pPr algn="ctr" defTabSz="685800"/>
              <a:endParaRPr sz="1350">
                <a:solidFill>
                  <a:prstClr val="white"/>
                </a:solidFill>
                <a:latin typeface="Calibri"/>
                <a:ea typeface="Calibri"/>
                <a:cs typeface="Calibri"/>
                <a:sym typeface="Calibri"/>
              </a:endParaRPr>
            </a:p>
          </p:txBody>
        </p:sp>
        <p:pic>
          <p:nvPicPr>
            <p:cNvPr id="20" name="Picture 19" descr="A black and white sign with white text&#10;&#10;Description automatically generated">
              <a:extLst>
                <a:ext uri="{FF2B5EF4-FFF2-40B4-BE49-F238E27FC236}">
                  <a16:creationId xmlns:a16="http://schemas.microsoft.com/office/drawing/2014/main" id="{D1DAD062-5E5E-E747-CAA1-1B7AD95BE64B}"/>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7669117" y="-3334"/>
              <a:ext cx="1386749" cy="536856"/>
            </a:xfrm>
            <a:prstGeom prst="rect">
              <a:avLst/>
            </a:prstGeom>
            <a:effectLst>
              <a:outerShdw blurRad="50800" dist="38100" dir="10800000" algn="r" rotWithShape="0">
                <a:prstClr val="black">
                  <a:alpha val="40000"/>
                </a:prstClr>
              </a:outerShdw>
            </a:effectLst>
          </p:spPr>
        </p:pic>
      </p:grpSp>
      <p:sp>
        <p:nvSpPr>
          <p:cNvPr id="30" name="Título 1">
            <a:extLst>
              <a:ext uri="{FF2B5EF4-FFF2-40B4-BE49-F238E27FC236}">
                <a16:creationId xmlns:a16="http://schemas.microsoft.com/office/drawing/2014/main" id="{27B15450-80B1-5DEA-E168-CA506A2342DB}"/>
              </a:ext>
            </a:extLst>
          </p:cNvPr>
          <p:cNvSpPr txBox="1">
            <a:spLocks/>
          </p:cNvSpPr>
          <p:nvPr/>
        </p:nvSpPr>
        <p:spPr>
          <a:xfrm>
            <a:off x="53780" y="62205"/>
            <a:ext cx="6679302" cy="519632"/>
          </a:xfrm>
          <a:prstGeom prst="rect">
            <a:avLst/>
          </a:prstGeom>
          <a:effectLst>
            <a:outerShdw blurRad="50800" dist="38100" dir="13500000" algn="br" rotWithShape="0">
              <a:prstClr val="black">
                <a:alpha val="40000"/>
              </a:prstClr>
            </a:outerShdw>
          </a:effectLst>
        </p:spPr>
        <p:txBody>
          <a:bodyPr vert="horz" lIns="91440" tIns="45720" rIns="91440" bIns="45720" rtlCol="0" anchor="t" anchorCtr="0">
            <a:noAutofit/>
          </a:bodyPr>
          <a:lstStyle>
            <a:lvl1pPr algn="l" defTabSz="685800" rtl="0" eaLnBrk="1" latinLnBrk="0" hangingPunct="1">
              <a:lnSpc>
                <a:spcPct val="90000"/>
              </a:lnSpc>
              <a:spcBef>
                <a:spcPct val="0"/>
              </a:spcBef>
              <a:buNone/>
              <a:defRPr sz="3000" b="1" kern="1200" baseline="0">
                <a:solidFill>
                  <a:schemeClr val="tx2"/>
                </a:solidFill>
                <a:latin typeface="+mj-lt"/>
                <a:ea typeface="+mj-ea"/>
                <a:cs typeface="+mj-cs"/>
              </a:defRPr>
            </a:lvl1pPr>
          </a:lstStyle>
          <a:p>
            <a:r>
              <a:rPr lang="en-US">
                <a:solidFill>
                  <a:schemeClr val="bg1"/>
                </a:solidFill>
                <a:effectLst>
                  <a:outerShdw blurRad="50800" dist="38100" dir="10800000" algn="r" rotWithShape="0">
                    <a:prstClr val="black">
                      <a:alpha val="40000"/>
                    </a:prstClr>
                  </a:outerShdw>
                </a:effectLst>
              </a:rPr>
              <a:t>Time to do the tutorial!</a:t>
            </a:r>
          </a:p>
        </p:txBody>
      </p:sp>
      <p:grpSp>
        <p:nvGrpSpPr>
          <p:cNvPr id="10" name="Group 9">
            <a:extLst>
              <a:ext uri="{FF2B5EF4-FFF2-40B4-BE49-F238E27FC236}">
                <a16:creationId xmlns:a16="http://schemas.microsoft.com/office/drawing/2014/main" id="{F6A1DDDA-FD0E-85A3-4F76-4368AF545C8A}"/>
              </a:ext>
            </a:extLst>
          </p:cNvPr>
          <p:cNvGrpSpPr/>
          <p:nvPr/>
        </p:nvGrpSpPr>
        <p:grpSpPr>
          <a:xfrm>
            <a:off x="-264827" y="4831744"/>
            <a:ext cx="9414845" cy="372633"/>
            <a:chOff x="-264827" y="4831744"/>
            <a:chExt cx="9414845" cy="372633"/>
          </a:xfrm>
        </p:grpSpPr>
        <p:sp>
          <p:nvSpPr>
            <p:cNvPr id="12" name="Rectangle 11">
              <a:extLst>
                <a:ext uri="{FF2B5EF4-FFF2-40B4-BE49-F238E27FC236}">
                  <a16:creationId xmlns:a16="http://schemas.microsoft.com/office/drawing/2014/main" id="{DC0B019A-2AE9-9BAF-ECB9-9FDB0A97FB07}"/>
                </a:ext>
              </a:extLst>
            </p:cNvPr>
            <p:cNvSpPr/>
            <p:nvPr/>
          </p:nvSpPr>
          <p:spPr>
            <a:xfrm>
              <a:off x="-6018" y="4884791"/>
              <a:ext cx="9156036" cy="274578"/>
            </a:xfrm>
            <a:prstGeom prst="rect">
              <a:avLst/>
            </a:prstGeom>
            <a:solidFill>
              <a:srgbClr val="276E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Espaço Reservado para Número de Slide 4">
              <a:extLst>
                <a:ext uri="{FF2B5EF4-FFF2-40B4-BE49-F238E27FC236}">
                  <a16:creationId xmlns:a16="http://schemas.microsoft.com/office/drawing/2014/main" id="{5E380E7D-896B-975E-AFFB-80558A42F824}"/>
                </a:ext>
              </a:extLst>
            </p:cNvPr>
            <p:cNvSpPr txBox="1">
              <a:spLocks/>
            </p:cNvSpPr>
            <p:nvPr/>
          </p:nvSpPr>
          <p:spPr>
            <a:xfrm>
              <a:off x="8646533" y="4831744"/>
              <a:ext cx="452465" cy="372633"/>
            </a:xfrm>
            <a:prstGeom prst="rect">
              <a:avLst/>
            </a:prstGeom>
            <a:effectLst>
              <a:outerShdw blurRad="50800" dist="38100" dir="10800000" algn="r" rotWithShape="0">
                <a:prstClr val="black">
                  <a:alpha val="40000"/>
                </a:prstClr>
              </a:outerShdw>
            </a:effectLst>
          </p:spPr>
          <p:txBody>
            <a:bodyPr vert="horz" lIns="91440" tIns="45720" rIns="91440" bIns="45720" rtlCol="0" anchor="ctr"/>
            <a:lstStyle>
              <a:defPPr>
                <a:defRPr lang="en-US"/>
              </a:defPPr>
              <a:lvl1pPr marL="0" algn="l"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1496E9E6-392B-B64A-85D6-1354B0EA1A88}" type="slidenum">
                <a:rPr lang="en-US" sz="1800" b="1" dirty="0" smtClean="0">
                  <a:solidFill>
                    <a:schemeClr val="bg1"/>
                  </a:solidFill>
                  <a:latin typeface="Barlow" pitchFamily="2" charset="77"/>
                </a:rPr>
                <a:pPr algn="ctr"/>
                <a:t>18</a:t>
              </a:fld>
              <a:endParaRPr lang="en-US" sz="1800" b="1">
                <a:solidFill>
                  <a:schemeClr val="bg1"/>
                </a:solidFill>
                <a:latin typeface="Barlow" pitchFamily="2" charset="77"/>
              </a:endParaRPr>
            </a:p>
          </p:txBody>
        </p:sp>
        <p:sp>
          <p:nvSpPr>
            <p:cNvPr id="14" name="Espaço Reservado para Conteúdo 2">
              <a:hlinkClick r:id="" action="ppaction://hlinkshowjump?jump=nextslide"/>
              <a:extLst>
                <a:ext uri="{FF2B5EF4-FFF2-40B4-BE49-F238E27FC236}">
                  <a16:creationId xmlns:a16="http://schemas.microsoft.com/office/drawing/2014/main" id="{E47ADA6B-16A5-030F-7CA0-0EBF6D0E755A}"/>
                </a:ext>
              </a:extLst>
            </p:cNvPr>
            <p:cNvSpPr txBox="1">
              <a:spLocks/>
            </p:cNvSpPr>
            <p:nvPr/>
          </p:nvSpPr>
          <p:spPr>
            <a:xfrm>
              <a:off x="6733082" y="4879074"/>
              <a:ext cx="2057400" cy="225189"/>
            </a:xfrm>
            <a:prstGeom prst="rect">
              <a:avLst/>
            </a:prstGeom>
            <a:effectLst>
              <a:outerShdw blurRad="50800" dist="38100" dir="10800000" algn="r" rotWithShape="0">
                <a:prstClr val="black">
                  <a:alpha val="40000"/>
                </a:prstClr>
              </a:outerShdw>
            </a:effectLst>
          </p:spPr>
          <p:txBody>
            <a:bodyPr vert="horz" lIns="91440" tIns="45720" rIns="91440" bIns="45720" rtlCol="0" anchor="t" anchorCtr="0">
              <a:noAutofit/>
            </a:bodyPr>
            <a:lstStyle>
              <a:lvl1pPr marL="0" indent="0" algn="l" defTabSz="685800" rtl="0" eaLnBrk="1" latinLnBrk="0" hangingPunct="1">
                <a:lnSpc>
                  <a:spcPct val="100000"/>
                </a:lnSpc>
                <a:spcBef>
                  <a:spcPts val="750"/>
                </a:spcBef>
                <a:spcAft>
                  <a:spcPts val="500"/>
                </a:spcAft>
                <a:buFont typeface="Arial" panose="020B0604020202020204" pitchFamily="34" charset="0"/>
                <a:buNone/>
                <a:defRPr sz="1800" kern="1200" baseline="0">
                  <a:solidFill>
                    <a:schemeClr val="tx1"/>
                  </a:solidFill>
                  <a:latin typeface="+mn-lt"/>
                  <a:ea typeface="+mn-ea"/>
                  <a:cs typeface="+mn-cs"/>
                </a:defRPr>
              </a:lvl1pPr>
              <a:lvl2pPr marL="177800" indent="-177800" algn="l" defTabSz="685800" rtl="0" eaLnBrk="1" latinLnBrk="0" hangingPunct="1">
                <a:lnSpc>
                  <a:spcPct val="100000"/>
                </a:lnSpc>
                <a:spcBef>
                  <a:spcPts val="375"/>
                </a:spcBef>
                <a:spcAft>
                  <a:spcPts val="200"/>
                </a:spcAft>
                <a:buClr>
                  <a:schemeClr val="accent1"/>
                </a:buClr>
                <a:buFont typeface="Wingdings" pitchFamily="2" charset="2"/>
                <a:buChar char="§"/>
                <a:tabLst/>
                <a:defRPr sz="1800" kern="1200">
                  <a:solidFill>
                    <a:schemeClr val="tx1"/>
                  </a:solidFill>
                  <a:latin typeface="+mn-lt"/>
                  <a:ea typeface="+mn-ea"/>
                  <a:cs typeface="+mn-cs"/>
                </a:defRPr>
              </a:lvl2pPr>
              <a:lvl3pPr marL="355600" indent="-177800" algn="l" defTabSz="685800" rtl="0" eaLnBrk="1" latinLnBrk="0" hangingPunct="1">
                <a:lnSpc>
                  <a:spcPct val="90000"/>
                </a:lnSpc>
                <a:spcBef>
                  <a:spcPts val="375"/>
                </a:spcBef>
                <a:buClr>
                  <a:schemeClr val="tx2"/>
                </a:buClr>
                <a:buFont typeface="Wingdings" pitchFamily="2" charset="2"/>
                <a:buChar char="§"/>
                <a:tabLst/>
                <a:defRPr lang="en-US" sz="1400" kern="1200" baseline="0" dirty="0">
                  <a:solidFill>
                    <a:schemeClr val="tx1"/>
                  </a:solidFill>
                  <a:latin typeface="+mn-lt"/>
                  <a:ea typeface="+mn-ea"/>
                  <a:cs typeface="+mn-cs"/>
                </a:defRPr>
              </a:lvl3pPr>
              <a:lvl4pPr marL="355600" indent="-177800" algn="l" defTabSz="685800" rtl="0" eaLnBrk="1" latinLnBrk="0" hangingPunct="1">
                <a:lnSpc>
                  <a:spcPct val="90000"/>
                </a:lnSpc>
                <a:spcBef>
                  <a:spcPts val="375"/>
                </a:spcBef>
                <a:buClr>
                  <a:schemeClr val="accent4"/>
                </a:buClr>
                <a:buFont typeface="Wingdings" pitchFamily="2" charset="2"/>
                <a:buChar char="§"/>
                <a:defRPr sz="1350" kern="1200">
                  <a:solidFill>
                    <a:schemeClr val="tx1"/>
                  </a:solidFill>
                  <a:latin typeface="+mn-lt"/>
                  <a:ea typeface="+mn-ea"/>
                  <a:cs typeface="+mn-cs"/>
                </a:defRPr>
              </a:lvl4pPr>
              <a:lvl5pPr marL="355600" indent="-17780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US" sz="1200" b="1">
                  <a:solidFill>
                    <a:schemeClr val="bg1"/>
                  </a:solidFill>
                  <a:latin typeface="Barlow" pitchFamily="2" charset="77"/>
                </a:rPr>
                <a:t>Ernane de Freitas Martins</a:t>
              </a:r>
              <a:endParaRPr lang="pt-BR" b="1">
                <a:solidFill>
                  <a:schemeClr val="bg1"/>
                </a:solidFill>
                <a:latin typeface="Barlow" pitchFamily="2" charset="77"/>
              </a:endParaRPr>
            </a:p>
          </p:txBody>
        </p:sp>
        <p:sp>
          <p:nvSpPr>
            <p:cNvPr id="15" name="Espaço Reservado para Conteúdo 2">
              <a:extLst>
                <a:ext uri="{FF2B5EF4-FFF2-40B4-BE49-F238E27FC236}">
                  <a16:creationId xmlns:a16="http://schemas.microsoft.com/office/drawing/2014/main" id="{4F18B5BF-8E04-3639-7EA9-C08B6D172E5F}"/>
                </a:ext>
              </a:extLst>
            </p:cNvPr>
            <p:cNvSpPr txBox="1">
              <a:spLocks/>
            </p:cNvSpPr>
            <p:nvPr/>
          </p:nvSpPr>
          <p:spPr>
            <a:xfrm>
              <a:off x="-264827" y="4901578"/>
              <a:ext cx="7075554" cy="225189"/>
            </a:xfrm>
            <a:prstGeom prst="rect">
              <a:avLst/>
            </a:prstGeom>
            <a:effectLst>
              <a:outerShdw blurRad="50800" dist="38100" dir="10800000" algn="r" rotWithShape="0">
                <a:prstClr val="black">
                  <a:alpha val="40000"/>
                </a:prstClr>
              </a:outerShdw>
            </a:effectLst>
          </p:spPr>
          <p:txBody>
            <a:bodyPr vert="horz" lIns="91440" tIns="45720" rIns="91440" bIns="45720" rtlCol="0" anchor="ctr" anchorCtr="0">
              <a:noAutofit/>
            </a:bodyPr>
            <a:lstStyle>
              <a:lvl1pPr marL="0" indent="0" algn="l" defTabSz="685800" rtl="0" eaLnBrk="1" latinLnBrk="0" hangingPunct="1">
                <a:lnSpc>
                  <a:spcPct val="100000"/>
                </a:lnSpc>
                <a:spcBef>
                  <a:spcPts val="750"/>
                </a:spcBef>
                <a:spcAft>
                  <a:spcPts val="500"/>
                </a:spcAft>
                <a:buFont typeface="Arial" panose="020B0604020202020204" pitchFamily="34" charset="0"/>
                <a:buNone/>
                <a:defRPr sz="1800" kern="1200" baseline="0">
                  <a:solidFill>
                    <a:schemeClr val="tx1"/>
                  </a:solidFill>
                  <a:latin typeface="+mn-lt"/>
                  <a:ea typeface="+mn-ea"/>
                  <a:cs typeface="+mn-cs"/>
                </a:defRPr>
              </a:lvl1pPr>
              <a:lvl2pPr marL="177800" indent="-177800" algn="l" defTabSz="685800" rtl="0" eaLnBrk="1" latinLnBrk="0" hangingPunct="1">
                <a:lnSpc>
                  <a:spcPct val="100000"/>
                </a:lnSpc>
                <a:spcBef>
                  <a:spcPts val="375"/>
                </a:spcBef>
                <a:spcAft>
                  <a:spcPts val="200"/>
                </a:spcAft>
                <a:buClr>
                  <a:schemeClr val="accent1"/>
                </a:buClr>
                <a:buFont typeface="Wingdings" pitchFamily="2" charset="2"/>
                <a:buChar char="§"/>
                <a:tabLst/>
                <a:defRPr sz="1800" kern="1200">
                  <a:solidFill>
                    <a:schemeClr val="tx1"/>
                  </a:solidFill>
                  <a:latin typeface="+mn-lt"/>
                  <a:ea typeface="+mn-ea"/>
                  <a:cs typeface="+mn-cs"/>
                </a:defRPr>
              </a:lvl2pPr>
              <a:lvl3pPr marL="355600" indent="-177800" algn="l" defTabSz="685800" rtl="0" eaLnBrk="1" latinLnBrk="0" hangingPunct="1">
                <a:lnSpc>
                  <a:spcPct val="90000"/>
                </a:lnSpc>
                <a:spcBef>
                  <a:spcPts val="375"/>
                </a:spcBef>
                <a:buClr>
                  <a:schemeClr val="tx2"/>
                </a:buClr>
                <a:buFont typeface="Wingdings" pitchFamily="2" charset="2"/>
                <a:buChar char="§"/>
                <a:tabLst/>
                <a:defRPr lang="en-US" sz="1400" kern="1200" baseline="0" dirty="0">
                  <a:solidFill>
                    <a:schemeClr val="tx1"/>
                  </a:solidFill>
                  <a:latin typeface="+mn-lt"/>
                  <a:ea typeface="+mn-ea"/>
                  <a:cs typeface="+mn-cs"/>
                </a:defRPr>
              </a:lvl3pPr>
              <a:lvl4pPr marL="355600" indent="-177800" algn="l" defTabSz="685800" rtl="0" eaLnBrk="1" latinLnBrk="0" hangingPunct="1">
                <a:lnSpc>
                  <a:spcPct val="90000"/>
                </a:lnSpc>
                <a:spcBef>
                  <a:spcPts val="375"/>
                </a:spcBef>
                <a:buClr>
                  <a:schemeClr val="accent4"/>
                </a:buClr>
                <a:buFont typeface="Wingdings" pitchFamily="2" charset="2"/>
                <a:buChar char="§"/>
                <a:defRPr sz="1350" kern="1200">
                  <a:solidFill>
                    <a:schemeClr val="tx1"/>
                  </a:solidFill>
                  <a:latin typeface="+mn-lt"/>
                  <a:ea typeface="+mn-ea"/>
                  <a:cs typeface="+mn-cs"/>
                </a:defRPr>
              </a:lvl4pPr>
              <a:lvl5pPr marL="355600" indent="-17780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0" algn="ctr">
                <a:defRPr/>
              </a:pPr>
              <a:r>
                <a:rPr lang="en-US" sz="1200" b="1">
                  <a:solidFill>
                    <a:schemeClr val="bg1"/>
                  </a:solidFill>
                  <a:effectLst/>
                  <a:latin typeface="Barlow Semi Condensed" panose="020F0502020204030204" pitchFamily="34" charset="0"/>
                </a:rPr>
                <a:t>Electrochemical properties using TranSIESTA and QM/MM</a:t>
              </a:r>
              <a:endParaRPr lang="en-GB" sz="1200" b="1">
                <a:solidFill>
                  <a:schemeClr val="bg1"/>
                </a:solidFill>
                <a:effectLst/>
                <a:latin typeface="Barlow Semi Condensed" panose="020F0502020204030204" pitchFamily="34" charset="0"/>
              </a:endParaRPr>
            </a:p>
          </p:txBody>
        </p:sp>
      </p:grpSp>
      <p:sp>
        <p:nvSpPr>
          <p:cNvPr id="2" name="Google Shape;474;p15">
            <a:extLst>
              <a:ext uri="{FF2B5EF4-FFF2-40B4-BE49-F238E27FC236}">
                <a16:creationId xmlns:a16="http://schemas.microsoft.com/office/drawing/2014/main" id="{2C4241F8-C723-DF04-8AE2-CA584E6CF1ED}"/>
              </a:ext>
            </a:extLst>
          </p:cNvPr>
          <p:cNvSpPr txBox="1">
            <a:spLocks/>
          </p:cNvSpPr>
          <p:nvPr/>
        </p:nvSpPr>
        <p:spPr>
          <a:xfrm>
            <a:off x="-6018" y="576654"/>
            <a:ext cx="8409023" cy="1651871"/>
          </a:xfrm>
          <a:prstGeom prst="rect">
            <a:avLst/>
          </a:prstGeom>
          <a:effectLst>
            <a:outerShdw blurRad="63500" sx="102000" sy="102000" algn="ctr" rotWithShape="0">
              <a:prstClr val="black">
                <a:alpha val="40000"/>
              </a:prstClr>
            </a:outerShdw>
          </a:effectLst>
        </p:spPr>
        <p:txBody>
          <a:bodyPr spcFirstLastPara="1" vert="horz" wrap="square" lIns="91425" tIns="45700" rIns="91425" bIns="45700" rtlCol="0" anchor="t" anchorCtr="0">
            <a:noAutofit/>
          </a:bodyPr>
          <a:lstStyle>
            <a:lvl1pPr algn="l" defTabSz="685800" rtl="0" eaLnBrk="1" latinLnBrk="0" hangingPunct="1">
              <a:lnSpc>
                <a:spcPct val="90000"/>
              </a:lnSpc>
              <a:spcBef>
                <a:spcPct val="0"/>
              </a:spcBef>
              <a:buNone/>
              <a:defRPr sz="3000" b="1" kern="1200" baseline="0">
                <a:solidFill>
                  <a:schemeClr val="tx2"/>
                </a:solidFill>
                <a:latin typeface="+mj-lt"/>
                <a:ea typeface="+mj-ea"/>
                <a:cs typeface="+mj-cs"/>
              </a:defRPr>
            </a:lvl1pPr>
          </a:lstStyle>
          <a:p>
            <a:pPr>
              <a:spcBef>
                <a:spcPts val="0"/>
              </a:spcBef>
            </a:pPr>
            <a:r>
              <a:rPr lang="en-US" sz="6000" b="0">
                <a:solidFill>
                  <a:srgbClr val="FFC000"/>
                </a:solidFill>
              </a:rPr>
              <a:t>From scratch:</a:t>
            </a:r>
          </a:p>
          <a:p>
            <a:pPr marL="342900" indent="-342900">
              <a:spcBef>
                <a:spcPts val="0"/>
              </a:spcBef>
              <a:buFont typeface="Arial" panose="020B0604020202020204" pitchFamily="34" charset="0"/>
              <a:buChar char="•"/>
            </a:pPr>
            <a:endParaRPr lang="en-US" sz="6000" b="0">
              <a:solidFill>
                <a:srgbClr val="FFC000"/>
              </a:solidFill>
            </a:endParaRPr>
          </a:p>
        </p:txBody>
      </p:sp>
      <p:sp>
        <p:nvSpPr>
          <p:cNvPr id="4" name="TextBox 3">
            <a:extLst>
              <a:ext uri="{FF2B5EF4-FFF2-40B4-BE49-F238E27FC236}">
                <a16:creationId xmlns:a16="http://schemas.microsoft.com/office/drawing/2014/main" id="{48B1F6ED-A312-E0B2-1ED3-D90D7F760525}"/>
              </a:ext>
            </a:extLst>
          </p:cNvPr>
          <p:cNvSpPr txBox="1"/>
          <p:nvPr/>
        </p:nvSpPr>
        <p:spPr>
          <a:xfrm>
            <a:off x="53780" y="1395229"/>
            <a:ext cx="8930937" cy="2862322"/>
          </a:xfrm>
          <a:prstGeom prst="rect">
            <a:avLst/>
          </a:prstGeom>
          <a:noFill/>
        </p:spPr>
        <p:txBody>
          <a:bodyPr wrap="square">
            <a:spAutoFit/>
          </a:bodyPr>
          <a:lstStyle/>
          <a:p>
            <a:r>
              <a:rPr lang="da-DK">
                <a:solidFill>
                  <a:srgbClr val="FF0000"/>
                </a:solidFill>
                <a:latin typeface="Consolas" panose="020B0609020204030204" pitchFamily="49" charset="0"/>
              </a:rPr>
              <a:t>conda install -c conda-forge "siesta=*=*openmpi*</a:t>
            </a:r>
            <a:r>
              <a:rPr lang="da-DK" sz="1800">
                <a:solidFill>
                  <a:srgbClr val="FF0000"/>
                </a:solidFill>
                <a:latin typeface="Consolas" panose="020B0609020204030204" pitchFamily="49" charset="0"/>
              </a:rPr>
              <a:t>"</a:t>
            </a:r>
            <a:endParaRPr lang="da-DK">
              <a:solidFill>
                <a:srgbClr val="FF0000"/>
              </a:solidFill>
              <a:latin typeface="Consolas" panose="020B0609020204030204" pitchFamily="49" charset="0"/>
            </a:endParaRPr>
          </a:p>
          <a:p>
            <a:endParaRPr lang="da-DK">
              <a:solidFill>
                <a:srgbClr val="FF0000"/>
              </a:solidFill>
              <a:latin typeface="Consolas" panose="020B0609020204030204" pitchFamily="49" charset="0"/>
            </a:endParaRPr>
          </a:p>
          <a:p>
            <a:r>
              <a:rPr lang="da-DK">
                <a:solidFill>
                  <a:srgbClr val="FF0000"/>
                </a:solidFill>
                <a:latin typeface="Consolas" panose="020B0609020204030204" pitchFamily="49" charset="0"/>
              </a:rPr>
              <a:t>conda install sislconda install nodify plotly netCDF4 scikit-image pathos</a:t>
            </a:r>
          </a:p>
          <a:p>
            <a:endParaRPr lang="da-DK">
              <a:solidFill>
                <a:srgbClr val="FF0000"/>
              </a:solidFill>
              <a:latin typeface="Consolas" panose="020B0609020204030204" pitchFamily="49" charset="0"/>
            </a:endParaRPr>
          </a:p>
          <a:p>
            <a:r>
              <a:rPr lang="da-DK">
                <a:solidFill>
                  <a:srgbClr val="FF0000"/>
                </a:solidFill>
                <a:latin typeface="Consolas" panose="020B0609020204030204" pitchFamily="49" charset="0"/>
              </a:rPr>
              <a:t>pip install --upgrade nbformat </a:t>
            </a:r>
          </a:p>
          <a:p>
            <a:endParaRPr lang="da-DK">
              <a:solidFill>
                <a:srgbClr val="FF0000"/>
              </a:solidFill>
              <a:latin typeface="Consolas" panose="020B0609020204030204" pitchFamily="49" charset="0"/>
            </a:endParaRPr>
          </a:p>
          <a:p>
            <a:r>
              <a:rPr lang="da-DK">
                <a:solidFill>
                  <a:srgbClr val="FF0000"/>
                </a:solidFill>
                <a:latin typeface="Consolas" panose="020B0609020204030204" pitchFamily="49" charset="0"/>
              </a:rPr>
              <a:t>conda install matplotlib</a:t>
            </a:r>
          </a:p>
          <a:p>
            <a:endParaRPr lang="da-DK">
              <a:solidFill>
                <a:srgbClr val="FF0000"/>
              </a:solidFill>
              <a:latin typeface="Consolas" panose="020B0609020204030204" pitchFamily="49" charset="0"/>
            </a:endParaRPr>
          </a:p>
          <a:p>
            <a:r>
              <a:rPr lang="da-DK">
                <a:solidFill>
                  <a:srgbClr val="FF0000"/>
                </a:solidFill>
                <a:latin typeface="Consolas" panose="020B0609020204030204" pitchFamily="49" charset="0"/>
              </a:rPr>
              <a:t>export OMP_NUM_THREADS=1</a:t>
            </a:r>
            <a:endParaRPr lang="da-DK" sz="4000" b="0">
              <a:solidFill>
                <a:srgbClr val="FF0000"/>
              </a:solidFill>
              <a:effectLst/>
              <a:latin typeface="Consolas" panose="020B0609020204030204" pitchFamily="49" charset="0"/>
            </a:endParaRPr>
          </a:p>
        </p:txBody>
      </p:sp>
    </p:spTree>
    <p:extLst>
      <p:ext uri="{BB962C8B-B14F-4D97-AF65-F5344CB8AC3E}">
        <p14:creationId xmlns:p14="http://schemas.microsoft.com/office/powerpoint/2010/main" val="315771631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268D07B-BF20-24BE-E5BA-F67A2D72247B}"/>
              </a:ext>
            </a:extLst>
          </p:cNvPr>
          <p:cNvGrpSpPr/>
          <p:nvPr/>
        </p:nvGrpSpPr>
        <p:grpSpPr>
          <a:xfrm>
            <a:off x="-64851" y="-8749"/>
            <a:ext cx="9254247" cy="625409"/>
            <a:chOff x="-64851" y="-51881"/>
            <a:chExt cx="9254247" cy="625409"/>
          </a:xfrm>
        </p:grpSpPr>
        <p:sp>
          <p:nvSpPr>
            <p:cNvPr id="17" name="Google Shape;111;p3">
              <a:extLst>
                <a:ext uri="{FF2B5EF4-FFF2-40B4-BE49-F238E27FC236}">
                  <a16:creationId xmlns:a16="http://schemas.microsoft.com/office/drawing/2014/main" id="{56EB4BED-7F18-9ED4-A4A1-F53EFADB0B1A}"/>
                </a:ext>
              </a:extLst>
            </p:cNvPr>
            <p:cNvSpPr/>
            <p:nvPr/>
          </p:nvSpPr>
          <p:spPr>
            <a:xfrm>
              <a:off x="-64851" y="-51881"/>
              <a:ext cx="9254247" cy="625409"/>
            </a:xfrm>
            <a:prstGeom prst="rect">
              <a:avLst/>
            </a:prstGeom>
            <a:solidFill>
              <a:srgbClr val="006EB8"/>
            </a:solidFill>
            <a:ln>
              <a:noFill/>
            </a:ln>
          </p:spPr>
          <p:txBody>
            <a:bodyPr spcFirstLastPara="1" wrap="square" lIns="68569" tIns="34275" rIns="68569" bIns="34275" anchor="ctr" anchorCtr="0">
              <a:noAutofit/>
            </a:bodyPr>
            <a:lstStyle/>
            <a:p>
              <a:pPr algn="ctr" defTabSz="685800"/>
              <a:endParaRPr sz="1350">
                <a:solidFill>
                  <a:prstClr val="white"/>
                </a:solidFill>
                <a:latin typeface="Calibri"/>
                <a:ea typeface="Calibri"/>
                <a:cs typeface="Calibri"/>
                <a:sym typeface="Calibri"/>
              </a:endParaRPr>
            </a:p>
          </p:txBody>
        </p:sp>
        <p:pic>
          <p:nvPicPr>
            <p:cNvPr id="20" name="Picture 19" descr="A black and white sign with white text&#10;&#10;Description automatically generated">
              <a:extLst>
                <a:ext uri="{FF2B5EF4-FFF2-40B4-BE49-F238E27FC236}">
                  <a16:creationId xmlns:a16="http://schemas.microsoft.com/office/drawing/2014/main" id="{1FF06904-0D35-4C62-F9BA-3C68C2DA3D57}"/>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7669117" y="-3334"/>
              <a:ext cx="1386749" cy="536856"/>
            </a:xfrm>
            <a:prstGeom prst="rect">
              <a:avLst/>
            </a:prstGeom>
            <a:effectLst>
              <a:outerShdw blurRad="50800" dist="38100" dir="10800000" algn="r" rotWithShape="0">
                <a:prstClr val="black">
                  <a:alpha val="40000"/>
                </a:prstClr>
              </a:outerShdw>
            </a:effectLst>
          </p:spPr>
        </p:pic>
      </p:grpSp>
      <p:sp>
        <p:nvSpPr>
          <p:cNvPr id="30" name="Título 1">
            <a:extLst>
              <a:ext uri="{FF2B5EF4-FFF2-40B4-BE49-F238E27FC236}">
                <a16:creationId xmlns:a16="http://schemas.microsoft.com/office/drawing/2014/main" id="{E558DD53-F0E1-2ED1-7521-9BCA0E46573A}"/>
              </a:ext>
            </a:extLst>
          </p:cNvPr>
          <p:cNvSpPr txBox="1">
            <a:spLocks/>
          </p:cNvSpPr>
          <p:nvPr/>
        </p:nvSpPr>
        <p:spPr>
          <a:xfrm>
            <a:off x="53780" y="56068"/>
            <a:ext cx="6679302" cy="519632"/>
          </a:xfrm>
          <a:prstGeom prst="rect">
            <a:avLst/>
          </a:prstGeom>
          <a:effectLst>
            <a:outerShdw blurRad="50800" dist="38100" dir="13500000" algn="br" rotWithShape="0">
              <a:prstClr val="black">
                <a:alpha val="40000"/>
              </a:prstClr>
            </a:outerShdw>
          </a:effectLst>
        </p:spPr>
        <p:txBody>
          <a:bodyPr vert="horz" lIns="91440" tIns="45720" rIns="91440" bIns="45720" rtlCol="0" anchor="t" anchorCtr="0">
            <a:noAutofit/>
          </a:bodyPr>
          <a:lstStyle>
            <a:lvl1pPr algn="l" defTabSz="685800" rtl="0" eaLnBrk="1" latinLnBrk="0" hangingPunct="1">
              <a:lnSpc>
                <a:spcPct val="90000"/>
              </a:lnSpc>
              <a:spcBef>
                <a:spcPct val="0"/>
              </a:spcBef>
              <a:buNone/>
              <a:defRPr sz="3000" b="1" kern="1200" baseline="0">
                <a:solidFill>
                  <a:schemeClr val="tx2"/>
                </a:solidFill>
                <a:latin typeface="+mj-lt"/>
                <a:ea typeface="+mj-ea"/>
                <a:cs typeface="+mj-cs"/>
              </a:defRPr>
            </a:lvl1pPr>
          </a:lstStyle>
          <a:p>
            <a:r>
              <a:rPr lang="en-US">
                <a:solidFill>
                  <a:schemeClr val="bg1"/>
                </a:solidFill>
                <a:effectLst>
                  <a:outerShdw blurRad="50800" dist="38100" dir="10800000" algn="r" rotWithShape="0">
                    <a:prstClr val="black">
                      <a:alpha val="40000"/>
                    </a:prstClr>
                  </a:outerShdw>
                </a:effectLst>
              </a:rPr>
              <a:t>Why studying electrochemistry?</a:t>
            </a:r>
          </a:p>
        </p:txBody>
      </p:sp>
      <p:sp>
        <p:nvSpPr>
          <p:cNvPr id="4" name="Google Shape;474;p15">
            <a:extLst>
              <a:ext uri="{FF2B5EF4-FFF2-40B4-BE49-F238E27FC236}">
                <a16:creationId xmlns:a16="http://schemas.microsoft.com/office/drawing/2014/main" id="{DBDCD965-4D83-6A43-EA2B-078058BC60FD}"/>
              </a:ext>
            </a:extLst>
          </p:cNvPr>
          <p:cNvSpPr txBox="1">
            <a:spLocks/>
          </p:cNvSpPr>
          <p:nvPr/>
        </p:nvSpPr>
        <p:spPr>
          <a:xfrm>
            <a:off x="53780" y="612513"/>
            <a:ext cx="6956620" cy="401837"/>
          </a:xfrm>
          <a:prstGeom prst="rect">
            <a:avLst/>
          </a:prstGeom>
          <a:effectLst>
            <a:outerShdw blurRad="63500" sx="102000" sy="102000" algn="ctr" rotWithShape="0">
              <a:prstClr val="black">
                <a:alpha val="40000"/>
              </a:prstClr>
            </a:outerShdw>
          </a:effectLst>
        </p:spPr>
        <p:txBody>
          <a:bodyPr spcFirstLastPara="1" vert="horz" wrap="square" lIns="91425" tIns="45700" rIns="91425" bIns="45700" rtlCol="0" anchor="ctr" anchorCtr="0">
            <a:noAutofit/>
          </a:bodyPr>
          <a:lstStyle>
            <a:lvl1pPr algn="l" defTabSz="685800" rtl="0" eaLnBrk="1" latinLnBrk="0" hangingPunct="1">
              <a:lnSpc>
                <a:spcPct val="90000"/>
              </a:lnSpc>
              <a:spcBef>
                <a:spcPct val="0"/>
              </a:spcBef>
              <a:buNone/>
              <a:defRPr sz="3000" b="1" kern="1200" baseline="0">
                <a:solidFill>
                  <a:schemeClr val="tx2"/>
                </a:solidFill>
                <a:latin typeface="+mj-lt"/>
                <a:ea typeface="+mj-ea"/>
                <a:cs typeface="+mj-cs"/>
              </a:defRPr>
            </a:lvl1pPr>
          </a:lstStyle>
          <a:p>
            <a:pPr>
              <a:spcBef>
                <a:spcPts val="0"/>
              </a:spcBef>
            </a:pPr>
            <a:r>
              <a:rPr lang="en-US" sz="2000">
                <a:solidFill>
                  <a:srgbClr val="006EB8"/>
                </a:solidFill>
                <a:effectLst>
                  <a:outerShdw blurRad="50800" dist="38100" dir="10800000" algn="r" rotWithShape="0">
                    <a:prstClr val="black">
                      <a:alpha val="40000"/>
                    </a:prstClr>
                  </a:outerShdw>
                </a:effectLst>
              </a:rPr>
              <a:t>The corrosion problem</a:t>
            </a:r>
          </a:p>
        </p:txBody>
      </p:sp>
      <p:grpSp>
        <p:nvGrpSpPr>
          <p:cNvPr id="15" name="Group 14">
            <a:extLst>
              <a:ext uri="{FF2B5EF4-FFF2-40B4-BE49-F238E27FC236}">
                <a16:creationId xmlns:a16="http://schemas.microsoft.com/office/drawing/2014/main" id="{5CEB899D-EB66-240D-C391-B5698BFE6785}"/>
              </a:ext>
            </a:extLst>
          </p:cNvPr>
          <p:cNvGrpSpPr/>
          <p:nvPr/>
        </p:nvGrpSpPr>
        <p:grpSpPr>
          <a:xfrm>
            <a:off x="-264827" y="4831744"/>
            <a:ext cx="9414845" cy="372633"/>
            <a:chOff x="-264827" y="4831744"/>
            <a:chExt cx="9414845" cy="372633"/>
          </a:xfrm>
        </p:grpSpPr>
        <p:sp>
          <p:nvSpPr>
            <p:cNvPr id="16" name="Rectangle 15">
              <a:extLst>
                <a:ext uri="{FF2B5EF4-FFF2-40B4-BE49-F238E27FC236}">
                  <a16:creationId xmlns:a16="http://schemas.microsoft.com/office/drawing/2014/main" id="{3E955FEA-5EE9-7582-9D83-67A7B72D2070}"/>
                </a:ext>
              </a:extLst>
            </p:cNvPr>
            <p:cNvSpPr/>
            <p:nvPr/>
          </p:nvSpPr>
          <p:spPr>
            <a:xfrm>
              <a:off x="-6018" y="4884791"/>
              <a:ext cx="9156036" cy="274578"/>
            </a:xfrm>
            <a:prstGeom prst="rect">
              <a:avLst/>
            </a:prstGeom>
            <a:solidFill>
              <a:srgbClr val="276E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Espaço Reservado para Número de Slide 4">
              <a:extLst>
                <a:ext uri="{FF2B5EF4-FFF2-40B4-BE49-F238E27FC236}">
                  <a16:creationId xmlns:a16="http://schemas.microsoft.com/office/drawing/2014/main" id="{29391C36-1707-7685-27FC-94B1370420CC}"/>
                </a:ext>
              </a:extLst>
            </p:cNvPr>
            <p:cNvSpPr txBox="1">
              <a:spLocks/>
            </p:cNvSpPr>
            <p:nvPr/>
          </p:nvSpPr>
          <p:spPr>
            <a:xfrm>
              <a:off x="8646533" y="4831744"/>
              <a:ext cx="452465" cy="372633"/>
            </a:xfrm>
            <a:prstGeom prst="rect">
              <a:avLst/>
            </a:prstGeom>
            <a:effectLst>
              <a:outerShdw blurRad="50800" dist="38100" dir="10800000" algn="r" rotWithShape="0">
                <a:prstClr val="black">
                  <a:alpha val="40000"/>
                </a:prstClr>
              </a:outerShdw>
            </a:effectLst>
          </p:spPr>
          <p:txBody>
            <a:bodyPr vert="horz" lIns="91440" tIns="45720" rIns="91440" bIns="45720" rtlCol="0" anchor="ctr"/>
            <a:lstStyle>
              <a:defPPr>
                <a:defRPr lang="en-US"/>
              </a:defPPr>
              <a:lvl1pPr marL="0" algn="l"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1496E9E6-392B-B64A-85D6-1354B0EA1A88}" type="slidenum">
                <a:rPr lang="en-US" sz="1800" b="1" dirty="0" smtClean="0">
                  <a:solidFill>
                    <a:schemeClr val="bg1"/>
                  </a:solidFill>
                  <a:latin typeface="Barlow" pitchFamily="2" charset="77"/>
                </a:rPr>
                <a:pPr algn="ctr"/>
                <a:t>2</a:t>
              </a:fld>
              <a:endParaRPr lang="en-US" sz="1800" b="1">
                <a:solidFill>
                  <a:schemeClr val="bg1"/>
                </a:solidFill>
                <a:latin typeface="Barlow" pitchFamily="2" charset="77"/>
              </a:endParaRPr>
            </a:p>
          </p:txBody>
        </p:sp>
        <p:sp>
          <p:nvSpPr>
            <p:cNvPr id="19" name="Espaço Reservado para Conteúdo 2">
              <a:hlinkClick r:id="" action="ppaction://hlinkshowjump?jump=nextslide"/>
              <a:extLst>
                <a:ext uri="{FF2B5EF4-FFF2-40B4-BE49-F238E27FC236}">
                  <a16:creationId xmlns:a16="http://schemas.microsoft.com/office/drawing/2014/main" id="{4152F499-55A3-0CC4-656C-413537CB72DD}"/>
                </a:ext>
              </a:extLst>
            </p:cNvPr>
            <p:cNvSpPr txBox="1">
              <a:spLocks/>
            </p:cNvSpPr>
            <p:nvPr/>
          </p:nvSpPr>
          <p:spPr>
            <a:xfrm>
              <a:off x="6733082" y="4879074"/>
              <a:ext cx="2057400" cy="225189"/>
            </a:xfrm>
            <a:prstGeom prst="rect">
              <a:avLst/>
            </a:prstGeom>
            <a:effectLst>
              <a:outerShdw blurRad="50800" dist="38100" dir="10800000" algn="r" rotWithShape="0">
                <a:prstClr val="black">
                  <a:alpha val="40000"/>
                </a:prstClr>
              </a:outerShdw>
            </a:effectLst>
          </p:spPr>
          <p:txBody>
            <a:bodyPr vert="horz" lIns="91440" tIns="45720" rIns="91440" bIns="45720" rtlCol="0" anchor="t" anchorCtr="0">
              <a:noAutofit/>
            </a:bodyPr>
            <a:lstStyle>
              <a:lvl1pPr marL="0" indent="0" algn="l" defTabSz="685800" rtl="0" eaLnBrk="1" latinLnBrk="0" hangingPunct="1">
                <a:lnSpc>
                  <a:spcPct val="100000"/>
                </a:lnSpc>
                <a:spcBef>
                  <a:spcPts val="750"/>
                </a:spcBef>
                <a:spcAft>
                  <a:spcPts val="500"/>
                </a:spcAft>
                <a:buFont typeface="Arial" panose="020B0604020202020204" pitchFamily="34" charset="0"/>
                <a:buNone/>
                <a:defRPr sz="1800" kern="1200" baseline="0">
                  <a:solidFill>
                    <a:schemeClr val="tx1"/>
                  </a:solidFill>
                  <a:latin typeface="+mn-lt"/>
                  <a:ea typeface="+mn-ea"/>
                  <a:cs typeface="+mn-cs"/>
                </a:defRPr>
              </a:lvl1pPr>
              <a:lvl2pPr marL="177800" indent="-177800" algn="l" defTabSz="685800" rtl="0" eaLnBrk="1" latinLnBrk="0" hangingPunct="1">
                <a:lnSpc>
                  <a:spcPct val="100000"/>
                </a:lnSpc>
                <a:spcBef>
                  <a:spcPts val="375"/>
                </a:spcBef>
                <a:spcAft>
                  <a:spcPts val="200"/>
                </a:spcAft>
                <a:buClr>
                  <a:schemeClr val="accent1"/>
                </a:buClr>
                <a:buFont typeface="Wingdings" pitchFamily="2" charset="2"/>
                <a:buChar char="§"/>
                <a:tabLst/>
                <a:defRPr sz="1800" kern="1200">
                  <a:solidFill>
                    <a:schemeClr val="tx1"/>
                  </a:solidFill>
                  <a:latin typeface="+mn-lt"/>
                  <a:ea typeface="+mn-ea"/>
                  <a:cs typeface="+mn-cs"/>
                </a:defRPr>
              </a:lvl2pPr>
              <a:lvl3pPr marL="355600" indent="-177800" algn="l" defTabSz="685800" rtl="0" eaLnBrk="1" latinLnBrk="0" hangingPunct="1">
                <a:lnSpc>
                  <a:spcPct val="90000"/>
                </a:lnSpc>
                <a:spcBef>
                  <a:spcPts val="375"/>
                </a:spcBef>
                <a:buClr>
                  <a:schemeClr val="tx2"/>
                </a:buClr>
                <a:buFont typeface="Wingdings" pitchFamily="2" charset="2"/>
                <a:buChar char="§"/>
                <a:tabLst/>
                <a:defRPr lang="en-US" sz="1400" kern="1200" baseline="0" dirty="0">
                  <a:solidFill>
                    <a:schemeClr val="tx1"/>
                  </a:solidFill>
                  <a:latin typeface="+mn-lt"/>
                  <a:ea typeface="+mn-ea"/>
                  <a:cs typeface="+mn-cs"/>
                </a:defRPr>
              </a:lvl3pPr>
              <a:lvl4pPr marL="355600" indent="-177800" algn="l" defTabSz="685800" rtl="0" eaLnBrk="1" latinLnBrk="0" hangingPunct="1">
                <a:lnSpc>
                  <a:spcPct val="90000"/>
                </a:lnSpc>
                <a:spcBef>
                  <a:spcPts val="375"/>
                </a:spcBef>
                <a:buClr>
                  <a:schemeClr val="accent4"/>
                </a:buClr>
                <a:buFont typeface="Wingdings" pitchFamily="2" charset="2"/>
                <a:buChar char="§"/>
                <a:defRPr sz="1350" kern="1200">
                  <a:solidFill>
                    <a:schemeClr val="tx1"/>
                  </a:solidFill>
                  <a:latin typeface="+mn-lt"/>
                  <a:ea typeface="+mn-ea"/>
                  <a:cs typeface="+mn-cs"/>
                </a:defRPr>
              </a:lvl4pPr>
              <a:lvl5pPr marL="355600" indent="-17780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US" sz="1200" b="1">
                  <a:solidFill>
                    <a:schemeClr val="bg1"/>
                  </a:solidFill>
                  <a:latin typeface="Barlow" pitchFamily="2" charset="77"/>
                </a:rPr>
                <a:t>Ernane de Freitas Martins</a:t>
              </a:r>
              <a:endParaRPr lang="pt-BR" b="1">
                <a:solidFill>
                  <a:schemeClr val="bg1"/>
                </a:solidFill>
                <a:latin typeface="Barlow" pitchFamily="2" charset="77"/>
              </a:endParaRPr>
            </a:p>
          </p:txBody>
        </p:sp>
        <p:sp>
          <p:nvSpPr>
            <p:cNvPr id="24" name="Espaço Reservado para Conteúdo 2">
              <a:extLst>
                <a:ext uri="{FF2B5EF4-FFF2-40B4-BE49-F238E27FC236}">
                  <a16:creationId xmlns:a16="http://schemas.microsoft.com/office/drawing/2014/main" id="{8DCBF91D-5E2F-39EF-01AF-86E557CD490E}"/>
                </a:ext>
              </a:extLst>
            </p:cNvPr>
            <p:cNvSpPr txBox="1">
              <a:spLocks/>
            </p:cNvSpPr>
            <p:nvPr/>
          </p:nvSpPr>
          <p:spPr>
            <a:xfrm>
              <a:off x="-264827" y="4901578"/>
              <a:ext cx="7075554" cy="225189"/>
            </a:xfrm>
            <a:prstGeom prst="rect">
              <a:avLst/>
            </a:prstGeom>
            <a:effectLst>
              <a:outerShdw blurRad="50800" dist="38100" dir="10800000" algn="r" rotWithShape="0">
                <a:prstClr val="black">
                  <a:alpha val="40000"/>
                </a:prstClr>
              </a:outerShdw>
            </a:effectLst>
          </p:spPr>
          <p:txBody>
            <a:bodyPr vert="horz" lIns="91440" tIns="45720" rIns="91440" bIns="45720" rtlCol="0" anchor="ctr" anchorCtr="0">
              <a:noAutofit/>
            </a:bodyPr>
            <a:lstStyle>
              <a:lvl1pPr marL="0" indent="0" algn="l" defTabSz="685800" rtl="0" eaLnBrk="1" latinLnBrk="0" hangingPunct="1">
                <a:lnSpc>
                  <a:spcPct val="100000"/>
                </a:lnSpc>
                <a:spcBef>
                  <a:spcPts val="750"/>
                </a:spcBef>
                <a:spcAft>
                  <a:spcPts val="500"/>
                </a:spcAft>
                <a:buFont typeface="Arial" panose="020B0604020202020204" pitchFamily="34" charset="0"/>
                <a:buNone/>
                <a:defRPr sz="1800" kern="1200" baseline="0">
                  <a:solidFill>
                    <a:schemeClr val="tx1"/>
                  </a:solidFill>
                  <a:latin typeface="+mn-lt"/>
                  <a:ea typeface="+mn-ea"/>
                  <a:cs typeface="+mn-cs"/>
                </a:defRPr>
              </a:lvl1pPr>
              <a:lvl2pPr marL="177800" indent="-177800" algn="l" defTabSz="685800" rtl="0" eaLnBrk="1" latinLnBrk="0" hangingPunct="1">
                <a:lnSpc>
                  <a:spcPct val="100000"/>
                </a:lnSpc>
                <a:spcBef>
                  <a:spcPts val="375"/>
                </a:spcBef>
                <a:spcAft>
                  <a:spcPts val="200"/>
                </a:spcAft>
                <a:buClr>
                  <a:schemeClr val="accent1"/>
                </a:buClr>
                <a:buFont typeface="Wingdings" pitchFamily="2" charset="2"/>
                <a:buChar char="§"/>
                <a:tabLst/>
                <a:defRPr sz="1800" kern="1200">
                  <a:solidFill>
                    <a:schemeClr val="tx1"/>
                  </a:solidFill>
                  <a:latin typeface="+mn-lt"/>
                  <a:ea typeface="+mn-ea"/>
                  <a:cs typeface="+mn-cs"/>
                </a:defRPr>
              </a:lvl2pPr>
              <a:lvl3pPr marL="355600" indent="-177800" algn="l" defTabSz="685800" rtl="0" eaLnBrk="1" latinLnBrk="0" hangingPunct="1">
                <a:lnSpc>
                  <a:spcPct val="90000"/>
                </a:lnSpc>
                <a:spcBef>
                  <a:spcPts val="375"/>
                </a:spcBef>
                <a:buClr>
                  <a:schemeClr val="tx2"/>
                </a:buClr>
                <a:buFont typeface="Wingdings" pitchFamily="2" charset="2"/>
                <a:buChar char="§"/>
                <a:tabLst/>
                <a:defRPr lang="en-US" sz="1400" kern="1200" baseline="0" dirty="0">
                  <a:solidFill>
                    <a:schemeClr val="tx1"/>
                  </a:solidFill>
                  <a:latin typeface="+mn-lt"/>
                  <a:ea typeface="+mn-ea"/>
                  <a:cs typeface="+mn-cs"/>
                </a:defRPr>
              </a:lvl3pPr>
              <a:lvl4pPr marL="355600" indent="-177800" algn="l" defTabSz="685800" rtl="0" eaLnBrk="1" latinLnBrk="0" hangingPunct="1">
                <a:lnSpc>
                  <a:spcPct val="90000"/>
                </a:lnSpc>
                <a:spcBef>
                  <a:spcPts val="375"/>
                </a:spcBef>
                <a:buClr>
                  <a:schemeClr val="accent4"/>
                </a:buClr>
                <a:buFont typeface="Wingdings" pitchFamily="2" charset="2"/>
                <a:buChar char="§"/>
                <a:defRPr sz="1350" kern="1200">
                  <a:solidFill>
                    <a:schemeClr val="tx1"/>
                  </a:solidFill>
                  <a:latin typeface="+mn-lt"/>
                  <a:ea typeface="+mn-ea"/>
                  <a:cs typeface="+mn-cs"/>
                </a:defRPr>
              </a:lvl4pPr>
              <a:lvl5pPr marL="355600" indent="-17780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0" algn="ctr">
                <a:defRPr/>
              </a:pPr>
              <a:r>
                <a:rPr lang="en-US" sz="1200" b="1">
                  <a:solidFill>
                    <a:schemeClr val="bg1"/>
                  </a:solidFill>
                  <a:effectLst/>
                  <a:latin typeface="Barlow Semi Condensed" panose="020F0502020204030204" pitchFamily="34" charset="0"/>
                </a:rPr>
                <a:t>Electrochemical properties using TranSIESTA and QM/MM</a:t>
              </a:r>
              <a:endParaRPr lang="en-GB" sz="1200" b="1">
                <a:solidFill>
                  <a:schemeClr val="bg1"/>
                </a:solidFill>
                <a:effectLst/>
                <a:latin typeface="Barlow Semi Condensed" panose="020F0502020204030204" pitchFamily="34" charset="0"/>
              </a:endParaRPr>
            </a:p>
          </p:txBody>
        </p:sp>
      </p:grpSp>
      <p:pic>
        <p:nvPicPr>
          <p:cNvPr id="3" name="Picture 2">
            <a:extLst>
              <a:ext uri="{FF2B5EF4-FFF2-40B4-BE49-F238E27FC236}">
                <a16:creationId xmlns:a16="http://schemas.microsoft.com/office/drawing/2014/main" id="{99D0A957-7085-C447-6F28-3723283947FF}"/>
              </a:ext>
            </a:extLst>
          </p:cNvPr>
          <p:cNvPicPr>
            <a:picLocks noChangeAspect="1"/>
          </p:cNvPicPr>
          <p:nvPr/>
        </p:nvPicPr>
        <p:blipFill>
          <a:blip r:embed="rId3"/>
          <a:srcRect/>
          <a:stretch/>
        </p:blipFill>
        <p:spPr>
          <a:xfrm>
            <a:off x="162564" y="944431"/>
            <a:ext cx="2395442" cy="3181448"/>
          </a:xfrm>
          <a:prstGeom prst="rect">
            <a:avLst/>
          </a:prstGeom>
        </p:spPr>
      </p:pic>
      <p:sp>
        <p:nvSpPr>
          <p:cNvPr id="5" name="Subtitle 2">
            <a:extLst>
              <a:ext uri="{FF2B5EF4-FFF2-40B4-BE49-F238E27FC236}">
                <a16:creationId xmlns:a16="http://schemas.microsoft.com/office/drawing/2014/main" id="{C21834FE-FFCA-4818-5E20-49F35AC69C44}"/>
              </a:ext>
            </a:extLst>
          </p:cNvPr>
          <p:cNvSpPr txBox="1"/>
          <p:nvPr/>
        </p:nvSpPr>
        <p:spPr>
          <a:xfrm>
            <a:off x="3319449" y="2091956"/>
            <a:ext cx="642938" cy="259556"/>
          </a:xfrm>
          <a:prstGeom prst="rect">
            <a:avLst/>
          </a:prstGeom>
        </p:spPr>
        <p:txBody>
          <a:bodyPr vert="horz" lIns="57150" tIns="28575" rIns="57150" bIns="28575" rtlCol="0">
            <a:noAutofit/>
          </a:bodyPr>
          <a:lstStyle>
            <a:lvl1pPr marL="0" indent="0" algn="l" defTabSz="457200" rtl="0" eaLnBrk="1" latinLnBrk="0" hangingPunct="1">
              <a:spcBef>
                <a:spcPct val="20000"/>
              </a:spcBef>
              <a:buFont typeface="Arial"/>
              <a:buNone/>
              <a:defRPr sz="3200" b="0" i="0" kern="1200">
                <a:solidFill>
                  <a:schemeClr val="bg1"/>
                </a:solidFill>
                <a:latin typeface="Arial"/>
                <a:ea typeface="+mn-ea"/>
                <a:cs typeface="Arial"/>
              </a:defRPr>
            </a:lvl1pPr>
            <a:lvl2pPr marL="457200" indent="0" algn="ctr" defTabSz="457200" rtl="0" eaLnBrk="1" latinLnBrk="0" hangingPunct="1">
              <a:spcBef>
                <a:spcPct val="20000"/>
              </a:spcBef>
              <a:buFont typeface="Arial"/>
              <a:buNone/>
              <a:defRPr sz="2800" b="0" i="0" kern="1200">
                <a:solidFill>
                  <a:schemeClr val="tx1">
                    <a:tint val="75000"/>
                  </a:schemeClr>
                </a:solidFill>
                <a:latin typeface="Arial"/>
                <a:ea typeface="+mn-ea"/>
                <a:cs typeface="Arial"/>
              </a:defRPr>
            </a:lvl2pPr>
            <a:lvl3pPr marL="914400" indent="0" algn="ctr" defTabSz="457200" rtl="0" eaLnBrk="1" latinLnBrk="0" hangingPunct="1">
              <a:spcBef>
                <a:spcPct val="20000"/>
              </a:spcBef>
              <a:buFont typeface="Arial"/>
              <a:buNone/>
              <a:defRPr sz="2400" b="0" i="0" kern="1200">
                <a:solidFill>
                  <a:schemeClr val="tx1">
                    <a:tint val="75000"/>
                  </a:schemeClr>
                </a:solidFill>
                <a:latin typeface="Arial"/>
                <a:ea typeface="+mn-ea"/>
                <a:cs typeface="Arial"/>
              </a:defRPr>
            </a:lvl3pPr>
            <a:lvl4pPr marL="1371600" indent="0" algn="ctr" defTabSz="457200" rtl="0" eaLnBrk="1" latinLnBrk="0" hangingPunct="1">
              <a:spcBef>
                <a:spcPct val="20000"/>
              </a:spcBef>
              <a:buFont typeface="Arial"/>
              <a:buNone/>
              <a:defRPr sz="2000" b="0" i="0" kern="1200">
                <a:solidFill>
                  <a:schemeClr val="tx1">
                    <a:tint val="75000"/>
                  </a:schemeClr>
                </a:solidFill>
                <a:latin typeface="Arial"/>
                <a:ea typeface="+mn-ea"/>
                <a:cs typeface="Arial"/>
              </a:defRPr>
            </a:lvl4pPr>
            <a:lvl5pPr marL="1828800" indent="0" algn="ctr" defTabSz="457200" rtl="0" eaLnBrk="1" latinLnBrk="0" hangingPunct="1">
              <a:spcBef>
                <a:spcPct val="20000"/>
              </a:spcBef>
              <a:buFont typeface="Arial"/>
              <a:buNone/>
              <a:defRPr sz="2000" b="0" i="0" kern="1200">
                <a:solidFill>
                  <a:schemeClr val="tx1">
                    <a:tint val="75000"/>
                  </a:schemeClr>
                </a:solidFill>
                <a:latin typeface="Arial"/>
                <a:ea typeface="+mn-ea"/>
                <a:cs typeface="Arial"/>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defTabSz="285750">
              <a:buClr>
                <a:srgbClr val="000000"/>
              </a:buClr>
            </a:pPr>
            <a:r>
              <a:rPr lang="es-ES_tradnl" altLang="en-US" sz="2000" b="1">
                <a:solidFill>
                  <a:srgbClr val="FF0000"/>
                </a:solidFill>
                <a:latin typeface="+mj-lt"/>
                <a:sym typeface="+mn-ea"/>
              </a:rPr>
              <a:t>cm</a:t>
            </a:r>
            <a:endParaRPr lang="en-US" sz="2000" b="1">
              <a:solidFill>
                <a:schemeClr val="tx1"/>
              </a:solidFill>
              <a:latin typeface="+mj-lt"/>
            </a:endParaRPr>
          </a:p>
          <a:p>
            <a:pPr defTabSz="285750">
              <a:buClr>
                <a:srgbClr val="000000"/>
              </a:buClr>
            </a:pPr>
            <a:endParaRPr lang="en-US" sz="2000" b="1" i="1" baseline="30000">
              <a:solidFill>
                <a:schemeClr val="tx1"/>
              </a:solidFill>
              <a:latin typeface="+mj-lt"/>
              <a:sym typeface="Arial"/>
            </a:endParaRPr>
          </a:p>
        </p:txBody>
      </p:sp>
      <p:sp>
        <p:nvSpPr>
          <p:cNvPr id="13" name="Subtitle 2">
            <a:extLst>
              <a:ext uri="{FF2B5EF4-FFF2-40B4-BE49-F238E27FC236}">
                <a16:creationId xmlns:a16="http://schemas.microsoft.com/office/drawing/2014/main" id="{172E4E87-1959-ABBA-F357-B3081C71CE31}"/>
              </a:ext>
            </a:extLst>
          </p:cNvPr>
          <p:cNvSpPr txBox="1"/>
          <p:nvPr/>
        </p:nvSpPr>
        <p:spPr>
          <a:xfrm>
            <a:off x="5846588" y="2743620"/>
            <a:ext cx="589581" cy="301466"/>
          </a:xfrm>
          <a:prstGeom prst="rect">
            <a:avLst/>
          </a:prstGeom>
        </p:spPr>
        <p:txBody>
          <a:bodyPr vert="horz" lIns="57150" tIns="28575" rIns="57150" bIns="28575" rtlCol="0">
            <a:noAutofit/>
          </a:bodyPr>
          <a:lstStyle>
            <a:lvl1pPr marL="0" indent="0" algn="l" defTabSz="457200" rtl="0" eaLnBrk="1" latinLnBrk="0" hangingPunct="1">
              <a:spcBef>
                <a:spcPct val="20000"/>
              </a:spcBef>
              <a:buFont typeface="Arial"/>
              <a:buNone/>
              <a:defRPr sz="3200" b="0" i="0" kern="1200">
                <a:solidFill>
                  <a:schemeClr val="bg1"/>
                </a:solidFill>
                <a:latin typeface="Arial"/>
                <a:ea typeface="+mn-ea"/>
                <a:cs typeface="Arial"/>
              </a:defRPr>
            </a:lvl1pPr>
            <a:lvl2pPr marL="457200" indent="0" algn="ctr" defTabSz="457200" rtl="0" eaLnBrk="1" latinLnBrk="0" hangingPunct="1">
              <a:spcBef>
                <a:spcPct val="20000"/>
              </a:spcBef>
              <a:buFont typeface="Arial"/>
              <a:buNone/>
              <a:defRPr sz="2800" b="0" i="0" kern="1200">
                <a:solidFill>
                  <a:schemeClr val="tx1">
                    <a:tint val="75000"/>
                  </a:schemeClr>
                </a:solidFill>
                <a:latin typeface="Arial"/>
                <a:ea typeface="+mn-ea"/>
                <a:cs typeface="Arial"/>
              </a:defRPr>
            </a:lvl2pPr>
            <a:lvl3pPr marL="914400" indent="0" algn="ctr" defTabSz="457200" rtl="0" eaLnBrk="1" latinLnBrk="0" hangingPunct="1">
              <a:spcBef>
                <a:spcPct val="20000"/>
              </a:spcBef>
              <a:buFont typeface="Arial"/>
              <a:buNone/>
              <a:defRPr sz="2400" b="0" i="0" kern="1200">
                <a:solidFill>
                  <a:schemeClr val="tx1">
                    <a:tint val="75000"/>
                  </a:schemeClr>
                </a:solidFill>
                <a:latin typeface="Arial"/>
                <a:ea typeface="+mn-ea"/>
                <a:cs typeface="Arial"/>
              </a:defRPr>
            </a:lvl3pPr>
            <a:lvl4pPr marL="1371600" indent="0" algn="ctr" defTabSz="457200" rtl="0" eaLnBrk="1" latinLnBrk="0" hangingPunct="1">
              <a:spcBef>
                <a:spcPct val="20000"/>
              </a:spcBef>
              <a:buFont typeface="Arial"/>
              <a:buNone/>
              <a:defRPr sz="2000" b="0" i="0" kern="1200">
                <a:solidFill>
                  <a:schemeClr val="tx1">
                    <a:tint val="75000"/>
                  </a:schemeClr>
                </a:solidFill>
                <a:latin typeface="Arial"/>
                <a:ea typeface="+mn-ea"/>
                <a:cs typeface="Arial"/>
              </a:defRPr>
            </a:lvl4pPr>
            <a:lvl5pPr marL="1828800" indent="0" algn="ctr" defTabSz="457200" rtl="0" eaLnBrk="1" latinLnBrk="0" hangingPunct="1">
              <a:spcBef>
                <a:spcPct val="20000"/>
              </a:spcBef>
              <a:buFont typeface="Arial"/>
              <a:buNone/>
              <a:defRPr sz="2000" b="0" i="0" kern="1200">
                <a:solidFill>
                  <a:schemeClr val="tx1">
                    <a:tint val="75000"/>
                  </a:schemeClr>
                </a:solidFill>
                <a:latin typeface="Arial"/>
                <a:ea typeface="+mn-ea"/>
                <a:cs typeface="Arial"/>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defTabSz="285750">
              <a:buClr>
                <a:srgbClr val="000000"/>
              </a:buClr>
            </a:pPr>
            <a:r>
              <a:rPr lang="es-ES_tradnl" altLang="en-US" sz="2000" b="1">
                <a:solidFill>
                  <a:srgbClr val="25FF00"/>
                </a:solidFill>
                <a:latin typeface="+mj-lt"/>
                <a:sym typeface="+mn-ea"/>
              </a:rPr>
              <a:t>nm</a:t>
            </a:r>
            <a:endParaRPr lang="en-US" sz="2000" b="1">
              <a:solidFill>
                <a:srgbClr val="25FF00"/>
              </a:solidFill>
              <a:latin typeface="+mj-lt"/>
            </a:endParaRPr>
          </a:p>
          <a:p>
            <a:pPr defTabSz="285750">
              <a:buClr>
                <a:srgbClr val="000000"/>
              </a:buClr>
            </a:pPr>
            <a:endParaRPr lang="en-US" sz="2000" b="1" i="1" baseline="30000">
              <a:solidFill>
                <a:srgbClr val="FF7F0F"/>
              </a:solidFill>
              <a:latin typeface="+mj-lt"/>
              <a:sym typeface="Arial"/>
            </a:endParaRPr>
          </a:p>
        </p:txBody>
      </p:sp>
      <p:grpSp>
        <p:nvGrpSpPr>
          <p:cNvPr id="14" name="Group 13">
            <a:extLst>
              <a:ext uri="{FF2B5EF4-FFF2-40B4-BE49-F238E27FC236}">
                <a16:creationId xmlns:a16="http://schemas.microsoft.com/office/drawing/2014/main" id="{88F65B68-6FBB-93D2-6B55-2A905288F6DA}"/>
              </a:ext>
            </a:extLst>
          </p:cNvPr>
          <p:cNvGrpSpPr/>
          <p:nvPr/>
        </p:nvGrpSpPr>
        <p:grpSpPr>
          <a:xfrm>
            <a:off x="949650" y="1410676"/>
            <a:ext cx="821269" cy="793719"/>
            <a:chOff x="2089" y="3625"/>
            <a:chExt cx="1157" cy="1169"/>
          </a:xfrm>
        </p:grpSpPr>
        <p:sp>
          <p:nvSpPr>
            <p:cNvPr id="27" name="Rectangle 26">
              <a:extLst>
                <a:ext uri="{FF2B5EF4-FFF2-40B4-BE49-F238E27FC236}">
                  <a16:creationId xmlns:a16="http://schemas.microsoft.com/office/drawing/2014/main" id="{580FF4FB-C581-DBA1-204A-AE81831DAC29}"/>
                </a:ext>
              </a:extLst>
            </p:cNvPr>
            <p:cNvSpPr/>
            <p:nvPr/>
          </p:nvSpPr>
          <p:spPr>
            <a:xfrm flipH="1">
              <a:off x="2089" y="3625"/>
              <a:ext cx="1157" cy="1169"/>
            </a:xfrm>
            <a:prstGeom prst="rect">
              <a:avLst/>
            </a:prstGeom>
            <a:noFill/>
            <a:ln w="57150">
              <a:solidFill>
                <a:srgbClr val="FF0000"/>
              </a:solidFill>
              <a:prstDash val="sysDot"/>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FF0000"/>
                </a:solidFill>
              </a:endParaRPr>
            </a:p>
          </p:txBody>
        </p:sp>
        <p:pic>
          <p:nvPicPr>
            <p:cNvPr id="28" name="Picture 27" descr="yellow_lupa">
              <a:extLst>
                <a:ext uri="{FF2B5EF4-FFF2-40B4-BE49-F238E27FC236}">
                  <a16:creationId xmlns:a16="http://schemas.microsoft.com/office/drawing/2014/main" id="{D26CEE51-6A58-5BD2-96C7-84BC84FB5AF6}"/>
                </a:ext>
              </a:extLst>
            </p:cNvPr>
            <p:cNvPicPr>
              <a:picLocks noChangeAspect="1"/>
            </p:cNvPicPr>
            <p:nvPr/>
          </p:nvPicPr>
          <p:blipFill>
            <a:blip r:embed="rId4">
              <a:lum bright="70000" contrast="-70000"/>
              <a:extLst>
                <a:ext uri="{BEBA8EAE-BF5A-486C-A8C5-ECC9F3942E4B}">
                  <a14:imgProps xmlns:a14="http://schemas.microsoft.com/office/drawing/2010/main">
                    <a14:imgLayer r:embed="rId5">
                      <a14:imgEffect>
                        <a14:sharpenSoften amount="-50000"/>
                      </a14:imgEffect>
                      <a14:imgEffect>
                        <a14:colorTemperature colorTemp="4700"/>
                      </a14:imgEffect>
                      <a14:imgEffect>
                        <a14:saturation sat="0"/>
                      </a14:imgEffect>
                      <a14:imgEffect>
                        <a14:brightnessContrast bright="20000"/>
                      </a14:imgEffect>
                    </a14:imgLayer>
                  </a14:imgProps>
                </a:ext>
              </a:extLst>
            </a:blip>
            <a:stretch>
              <a:fillRect/>
            </a:stretch>
          </p:blipFill>
          <p:spPr>
            <a:xfrm rot="16200000">
              <a:off x="2169" y="3704"/>
              <a:ext cx="1010" cy="1010"/>
            </a:xfrm>
            <a:prstGeom prst="rect">
              <a:avLst/>
            </a:prstGeom>
            <a:ln>
              <a:noFill/>
            </a:ln>
          </p:spPr>
        </p:pic>
      </p:grpSp>
      <p:grpSp>
        <p:nvGrpSpPr>
          <p:cNvPr id="57" name="Group 56">
            <a:extLst>
              <a:ext uri="{FF2B5EF4-FFF2-40B4-BE49-F238E27FC236}">
                <a16:creationId xmlns:a16="http://schemas.microsoft.com/office/drawing/2014/main" id="{60AE37A9-F958-C01F-F63D-D2B10A816AAA}"/>
              </a:ext>
            </a:extLst>
          </p:cNvPr>
          <p:cNvGrpSpPr/>
          <p:nvPr/>
        </p:nvGrpSpPr>
        <p:grpSpPr>
          <a:xfrm>
            <a:off x="949503" y="1413538"/>
            <a:ext cx="4388167" cy="2444591"/>
            <a:chOff x="1692" y="3623"/>
            <a:chExt cx="9214" cy="5133"/>
          </a:xfrm>
        </p:grpSpPr>
        <p:cxnSp>
          <p:nvCxnSpPr>
            <p:cNvPr id="58" name="Straight Connector 57">
              <a:extLst>
                <a:ext uri="{FF2B5EF4-FFF2-40B4-BE49-F238E27FC236}">
                  <a16:creationId xmlns:a16="http://schemas.microsoft.com/office/drawing/2014/main" id="{70F17A71-F35F-E246-8E74-EB0751F9D5EF}"/>
                </a:ext>
              </a:extLst>
            </p:cNvPr>
            <p:cNvCxnSpPr>
              <a:cxnSpLocks/>
            </p:cNvCxnSpPr>
            <p:nvPr/>
          </p:nvCxnSpPr>
          <p:spPr>
            <a:xfrm>
              <a:off x="1692" y="5320"/>
              <a:ext cx="5155" cy="3436"/>
            </a:xfrm>
            <a:prstGeom prst="line">
              <a:avLst/>
            </a:prstGeom>
            <a:ln w="5715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8C199525-A499-B49D-3A6B-79A88118DC07}"/>
                </a:ext>
              </a:extLst>
            </p:cNvPr>
            <p:cNvCxnSpPr>
              <a:cxnSpLocks/>
            </p:cNvCxnSpPr>
            <p:nvPr/>
          </p:nvCxnSpPr>
          <p:spPr>
            <a:xfrm>
              <a:off x="3391" y="3623"/>
              <a:ext cx="7515" cy="2050"/>
            </a:xfrm>
            <a:prstGeom prst="line">
              <a:avLst/>
            </a:prstGeom>
            <a:ln w="57150">
              <a:solidFill>
                <a:srgbClr val="FF0000"/>
              </a:solidFill>
              <a:prstDash val="sysDot"/>
            </a:ln>
          </p:spPr>
          <p:style>
            <a:lnRef idx="1">
              <a:schemeClr val="accent1"/>
            </a:lnRef>
            <a:fillRef idx="0">
              <a:schemeClr val="accent1"/>
            </a:fillRef>
            <a:effectRef idx="0">
              <a:schemeClr val="accent1"/>
            </a:effectRef>
            <a:fontRef idx="minor">
              <a:schemeClr val="tx1"/>
            </a:fontRef>
          </p:style>
        </p:cxnSp>
        <p:pic>
          <p:nvPicPr>
            <p:cNvPr id="60" name="Picture 59" descr="pci0122-BlendSupply-618764302-1170 (1)">
              <a:extLst>
                <a:ext uri="{FF2B5EF4-FFF2-40B4-BE49-F238E27FC236}">
                  <a16:creationId xmlns:a16="http://schemas.microsoft.com/office/drawing/2014/main" id="{D94E0D64-FC73-0538-721D-F3AF58509D3C}"/>
                </a:ext>
              </a:extLst>
            </p:cNvPr>
            <p:cNvPicPr>
              <a:picLocks noChangeAspect="1"/>
            </p:cNvPicPr>
            <p:nvPr/>
          </p:nvPicPr>
          <p:blipFill>
            <a:blip r:embed="rId6"/>
            <a:stretch>
              <a:fillRect/>
            </a:stretch>
          </p:blipFill>
          <p:spPr>
            <a:xfrm>
              <a:off x="6930" y="5832"/>
              <a:ext cx="3893" cy="2923"/>
            </a:xfrm>
            <a:prstGeom prst="rect">
              <a:avLst/>
            </a:prstGeom>
            <a:ln w="57150">
              <a:solidFill>
                <a:srgbClr val="FF0000"/>
              </a:solidFill>
              <a:prstDash val="sysDot"/>
            </a:ln>
          </p:spPr>
        </p:pic>
      </p:grpSp>
      <p:grpSp>
        <p:nvGrpSpPr>
          <p:cNvPr id="61" name="Group 60">
            <a:extLst>
              <a:ext uri="{FF2B5EF4-FFF2-40B4-BE49-F238E27FC236}">
                <a16:creationId xmlns:a16="http://schemas.microsoft.com/office/drawing/2014/main" id="{A03F5669-267F-E654-719A-4C0F58498B2A}"/>
              </a:ext>
            </a:extLst>
          </p:cNvPr>
          <p:cNvGrpSpPr/>
          <p:nvPr/>
        </p:nvGrpSpPr>
        <p:grpSpPr>
          <a:xfrm>
            <a:off x="3898299" y="2553680"/>
            <a:ext cx="792956" cy="822961"/>
            <a:chOff x="8503" y="5855"/>
            <a:chExt cx="1665" cy="1728"/>
          </a:xfrm>
        </p:grpSpPr>
        <p:pic>
          <p:nvPicPr>
            <p:cNvPr id="62" name="Picture 61" descr="green_lupa">
              <a:extLst>
                <a:ext uri="{FF2B5EF4-FFF2-40B4-BE49-F238E27FC236}">
                  <a16:creationId xmlns:a16="http://schemas.microsoft.com/office/drawing/2014/main" id="{F2F80B3C-1B70-85ED-26D2-EB9B789C6A7E}"/>
                </a:ext>
              </a:extLst>
            </p:cNvPr>
            <p:cNvPicPr>
              <a:picLocks noChangeAspect="1"/>
            </p:cNvPicPr>
            <p:nvPr/>
          </p:nvPicPr>
          <p:blipFill>
            <a:blip r:embed="rId7">
              <a:duotone>
                <a:schemeClr val="bg2">
                  <a:shade val="45000"/>
                  <a:satMod val="135000"/>
                </a:schemeClr>
                <a:prstClr val="white"/>
              </a:duotone>
              <a:extLst>
                <a:ext uri="{BEBA8EAE-BF5A-486C-A8C5-ECC9F3942E4B}">
                  <a14:imgProps xmlns:a14="http://schemas.microsoft.com/office/drawing/2010/main">
                    <a14:imgLayer r:embed="rId8">
                      <a14:imgEffect>
                        <a14:sharpenSoften amount="-50000"/>
                      </a14:imgEffect>
                      <a14:imgEffect>
                        <a14:colorTemperature colorTemp="11200"/>
                      </a14:imgEffect>
                      <a14:imgEffect>
                        <a14:saturation sat="0"/>
                      </a14:imgEffect>
                      <a14:imgEffect>
                        <a14:brightnessContrast bright="40000" contrast="40000"/>
                      </a14:imgEffect>
                    </a14:imgLayer>
                  </a14:imgProps>
                </a:ext>
              </a:extLst>
            </a:blip>
            <a:stretch>
              <a:fillRect/>
            </a:stretch>
          </p:blipFill>
          <p:spPr>
            <a:xfrm rot="16200000">
              <a:off x="8556" y="5969"/>
              <a:ext cx="1488" cy="1488"/>
            </a:xfrm>
            <a:prstGeom prst="rect">
              <a:avLst/>
            </a:prstGeom>
            <a:ln>
              <a:noFill/>
            </a:ln>
          </p:spPr>
        </p:pic>
        <p:sp>
          <p:nvSpPr>
            <p:cNvPr id="63" name="Rectangle 62">
              <a:extLst>
                <a:ext uri="{FF2B5EF4-FFF2-40B4-BE49-F238E27FC236}">
                  <a16:creationId xmlns:a16="http://schemas.microsoft.com/office/drawing/2014/main" id="{48BD558A-A42D-78B0-C57C-3413659725C5}"/>
                </a:ext>
              </a:extLst>
            </p:cNvPr>
            <p:cNvSpPr/>
            <p:nvPr/>
          </p:nvSpPr>
          <p:spPr>
            <a:xfrm>
              <a:off x="8503" y="5855"/>
              <a:ext cx="1665" cy="1728"/>
            </a:xfrm>
            <a:prstGeom prst="rect">
              <a:avLst/>
            </a:prstGeom>
            <a:noFill/>
            <a:ln w="57150">
              <a:solidFill>
                <a:srgbClr val="25FF00"/>
              </a:solidFill>
              <a:prstDash val="sysDot"/>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65" name="Group 64">
            <a:extLst>
              <a:ext uri="{FF2B5EF4-FFF2-40B4-BE49-F238E27FC236}">
                <a16:creationId xmlns:a16="http://schemas.microsoft.com/office/drawing/2014/main" id="{7D033D8D-63F8-C224-A83E-5F5E64AC327A}"/>
              </a:ext>
            </a:extLst>
          </p:cNvPr>
          <p:cNvGrpSpPr/>
          <p:nvPr/>
        </p:nvGrpSpPr>
        <p:grpSpPr>
          <a:xfrm>
            <a:off x="3860818" y="2560891"/>
            <a:ext cx="4859655" cy="2028825"/>
            <a:chOff x="7747" y="6280"/>
            <a:chExt cx="10204" cy="4260"/>
          </a:xfrm>
        </p:grpSpPr>
        <p:cxnSp>
          <p:nvCxnSpPr>
            <p:cNvPr id="66" name="Straight Connector 65">
              <a:extLst>
                <a:ext uri="{FF2B5EF4-FFF2-40B4-BE49-F238E27FC236}">
                  <a16:creationId xmlns:a16="http://schemas.microsoft.com/office/drawing/2014/main" id="{590219C3-19E0-D57C-24DC-05547F258EBA}"/>
                </a:ext>
              </a:extLst>
            </p:cNvPr>
            <p:cNvCxnSpPr>
              <a:cxnSpLocks/>
            </p:cNvCxnSpPr>
            <p:nvPr/>
          </p:nvCxnSpPr>
          <p:spPr>
            <a:xfrm>
              <a:off x="7747" y="7940"/>
              <a:ext cx="4376" cy="2600"/>
            </a:xfrm>
            <a:prstGeom prst="line">
              <a:avLst/>
            </a:prstGeom>
            <a:ln w="57150">
              <a:solidFill>
                <a:srgbClr val="25FF00"/>
              </a:solidFill>
              <a:prstDash val="sysDot"/>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72C270CD-82B9-4CBF-E0BE-DDEC1D635589}"/>
                </a:ext>
              </a:extLst>
            </p:cNvPr>
            <p:cNvCxnSpPr>
              <a:cxnSpLocks/>
            </p:cNvCxnSpPr>
            <p:nvPr/>
          </p:nvCxnSpPr>
          <p:spPr>
            <a:xfrm>
              <a:off x="9420" y="6280"/>
              <a:ext cx="8531" cy="1130"/>
            </a:xfrm>
            <a:prstGeom prst="line">
              <a:avLst/>
            </a:prstGeom>
            <a:ln w="57150">
              <a:solidFill>
                <a:srgbClr val="25FF00"/>
              </a:solidFill>
              <a:prstDash val="sysDot"/>
            </a:ln>
          </p:spPr>
          <p:style>
            <a:lnRef idx="1">
              <a:schemeClr val="accent1"/>
            </a:lnRef>
            <a:fillRef idx="0">
              <a:schemeClr val="accent1"/>
            </a:fillRef>
            <a:effectRef idx="0">
              <a:schemeClr val="accent1"/>
            </a:effectRef>
            <a:fontRef idx="minor">
              <a:schemeClr val="tx1"/>
            </a:fontRef>
          </p:style>
        </p:cxnSp>
      </p:grpSp>
      <p:pic>
        <p:nvPicPr>
          <p:cNvPr id="68" name="Picture 67" descr="Schematic picture providing a microscopic view at solid/liquid interfaces.">
            <a:extLst>
              <a:ext uri="{FF2B5EF4-FFF2-40B4-BE49-F238E27FC236}">
                <a16:creationId xmlns:a16="http://schemas.microsoft.com/office/drawing/2014/main" id="{0331B7AC-3FEC-F38A-9958-D1BB5CF5FFC1}"/>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682" r="2013" b="3730"/>
          <a:stretch/>
        </p:blipFill>
        <p:spPr bwMode="auto">
          <a:xfrm>
            <a:off x="5944811" y="3122645"/>
            <a:ext cx="2775487" cy="1467117"/>
          </a:xfrm>
          <a:prstGeom prst="rect">
            <a:avLst/>
          </a:prstGeom>
          <a:noFill/>
          <a:ln w="57150">
            <a:solidFill>
              <a:srgbClr val="25FF00"/>
            </a:solidFill>
            <a:prstDash val="sysDot"/>
          </a:ln>
          <a:extLst>
            <a:ext uri="{909E8E84-426E-40DD-AFC4-6F175D3DCCD1}">
              <a14:hiddenFill xmlns:a14="http://schemas.microsoft.com/office/drawing/2010/main">
                <a:solidFill>
                  <a:srgbClr val="FFFFFF"/>
                </a:solidFill>
              </a14:hiddenFill>
            </a:ext>
          </a:extLst>
        </p:spPr>
      </p:pic>
      <p:sp>
        <p:nvSpPr>
          <p:cNvPr id="69" name="Espaço Reservado para Conteúdo 2">
            <a:extLst>
              <a:ext uri="{FF2B5EF4-FFF2-40B4-BE49-F238E27FC236}">
                <a16:creationId xmlns:a16="http://schemas.microsoft.com/office/drawing/2014/main" id="{450D2E1B-8364-DE8F-10E1-77BC5E3B85EF}"/>
              </a:ext>
            </a:extLst>
          </p:cNvPr>
          <p:cNvSpPr txBox="1"/>
          <p:nvPr/>
        </p:nvSpPr>
        <p:spPr>
          <a:xfrm>
            <a:off x="5311142" y="4636308"/>
            <a:ext cx="4279583" cy="253841"/>
          </a:xfrm>
          <a:prstGeom prst="rect">
            <a:avLst/>
          </a:prstGeom>
        </p:spPr>
        <p:txBody>
          <a:bodyPr vert="horz" lIns="68580" tIns="34290" rIns="68580" bIns="34290" rtlCol="0" anchor="b" anchorCtr="0">
            <a:noAutofit/>
          </a:bodyPr>
          <a:lstStyle>
            <a:lvl1pPr marL="0" indent="0" algn="l" defTabSz="685800" rtl="0" eaLnBrk="1" latinLnBrk="0" hangingPunct="1">
              <a:lnSpc>
                <a:spcPct val="100000"/>
              </a:lnSpc>
              <a:spcBef>
                <a:spcPts val="750"/>
              </a:spcBef>
              <a:spcAft>
                <a:spcPts val="500"/>
              </a:spcAft>
              <a:buFont typeface="Arial" panose="02080604020202020204" pitchFamily="34" charset="0"/>
              <a:buNone/>
              <a:defRPr sz="1800" kern="1200" baseline="0">
                <a:solidFill>
                  <a:schemeClr val="tx1"/>
                </a:solidFill>
                <a:latin typeface="+mn-lt"/>
                <a:ea typeface="+mn-ea"/>
                <a:cs typeface="+mn-cs"/>
              </a:defRPr>
            </a:lvl1pPr>
            <a:lvl2pPr marL="177800" indent="-177800" algn="l" defTabSz="685800" rtl="0" eaLnBrk="1" latinLnBrk="0" hangingPunct="1">
              <a:lnSpc>
                <a:spcPct val="100000"/>
              </a:lnSpc>
              <a:spcBef>
                <a:spcPts val="375"/>
              </a:spcBef>
              <a:spcAft>
                <a:spcPts val="200"/>
              </a:spcAft>
              <a:buClr>
                <a:schemeClr val="accent1"/>
              </a:buClr>
              <a:buFont typeface="Wingdings" panose="05000000000000000000" pitchFamily="2" charset="2"/>
              <a:buChar char="§"/>
              <a:defRPr sz="1800" kern="1200">
                <a:solidFill>
                  <a:schemeClr val="tx1"/>
                </a:solidFill>
                <a:latin typeface="+mn-lt"/>
                <a:ea typeface="+mn-ea"/>
                <a:cs typeface="+mn-cs"/>
              </a:defRPr>
            </a:lvl2pPr>
            <a:lvl3pPr marL="355600" indent="-177800" algn="l" defTabSz="685800" rtl="0" eaLnBrk="1" latinLnBrk="0" hangingPunct="1">
              <a:lnSpc>
                <a:spcPct val="90000"/>
              </a:lnSpc>
              <a:spcBef>
                <a:spcPts val="375"/>
              </a:spcBef>
              <a:buClr>
                <a:schemeClr val="tx2"/>
              </a:buClr>
              <a:buFont typeface="Wingdings" panose="05000000000000000000" pitchFamily="2" charset="2"/>
              <a:buChar char="§"/>
              <a:defRPr lang="en-US" sz="1400" kern="1200" baseline="0" dirty="0">
                <a:solidFill>
                  <a:schemeClr val="tx1"/>
                </a:solidFill>
                <a:latin typeface="+mn-lt"/>
                <a:ea typeface="+mn-ea"/>
                <a:cs typeface="+mn-cs"/>
              </a:defRPr>
            </a:lvl3pPr>
            <a:lvl4pPr marL="355600" indent="-177800" algn="l" defTabSz="685800" rtl="0" eaLnBrk="1" latinLnBrk="0" hangingPunct="1">
              <a:lnSpc>
                <a:spcPct val="90000"/>
              </a:lnSpc>
              <a:spcBef>
                <a:spcPts val="375"/>
              </a:spcBef>
              <a:buClr>
                <a:schemeClr val="accent4"/>
              </a:buClr>
              <a:buFont typeface="Wingdings" panose="05000000000000000000" pitchFamily="2" charset="2"/>
              <a:buChar char="§"/>
              <a:defRPr sz="1350" kern="1200">
                <a:solidFill>
                  <a:schemeClr val="tx1"/>
                </a:solidFill>
                <a:latin typeface="+mn-lt"/>
                <a:ea typeface="+mn-ea"/>
                <a:cs typeface="+mn-cs"/>
              </a:defRPr>
            </a:lvl4pPr>
            <a:lvl5pPr marL="355600" indent="-177800" algn="l" defTabSz="685800" rtl="0" eaLnBrk="1" latinLnBrk="0" hangingPunct="1">
              <a:lnSpc>
                <a:spcPct val="90000"/>
              </a:lnSpc>
              <a:spcBef>
                <a:spcPts val="375"/>
              </a:spcBef>
              <a:buFont typeface="Arial" panose="0208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8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8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8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80604020202020204" pitchFamily="34" charset="0"/>
              <a:buChar char="•"/>
              <a:defRPr sz="1350" kern="1200">
                <a:solidFill>
                  <a:schemeClr val="tx1"/>
                </a:solidFill>
                <a:latin typeface="+mn-lt"/>
                <a:ea typeface="+mn-ea"/>
                <a:cs typeface="+mn-cs"/>
              </a:defRPr>
            </a:lvl9pPr>
          </a:lstStyle>
          <a:p>
            <a:pPr>
              <a:spcBef>
                <a:spcPts val="0"/>
              </a:spcBef>
              <a:spcAft>
                <a:spcPts val="0"/>
              </a:spcAft>
            </a:pPr>
            <a:r>
              <a:rPr lang="en-GB" sz="1100" b="1">
                <a:latin typeface="+mj-lt"/>
                <a:cs typeface="Arial" panose="020B0604020202020204" pitchFamily="34" charset="0"/>
              </a:rPr>
              <a:t>© Mira Todorova, Max-Plank-Institute für </a:t>
            </a:r>
            <a:r>
              <a:rPr lang="en-GB" sz="1100" b="1" err="1">
                <a:latin typeface="+mj-lt"/>
                <a:cs typeface="Arial" panose="020B0604020202020204" pitchFamily="34" charset="0"/>
              </a:rPr>
              <a:t>Eisenforschung</a:t>
            </a:r>
            <a:r>
              <a:rPr lang="en-GB" sz="1100" b="1">
                <a:latin typeface="+mj-lt"/>
                <a:cs typeface="Arial" panose="020B0604020202020204" pitchFamily="34" charset="0"/>
              </a:rPr>
              <a:t> GMBH </a:t>
            </a:r>
            <a:endParaRPr lang="en-US" sz="1000" b="1">
              <a:latin typeface="+mj-lt"/>
              <a:cs typeface="Arial" panose="020B0604020202020204" pitchFamily="34" charset="0"/>
            </a:endParaRPr>
          </a:p>
        </p:txBody>
      </p:sp>
      <p:sp>
        <p:nvSpPr>
          <p:cNvPr id="70" name="Google Shape;474;p15">
            <a:extLst>
              <a:ext uri="{FF2B5EF4-FFF2-40B4-BE49-F238E27FC236}">
                <a16:creationId xmlns:a16="http://schemas.microsoft.com/office/drawing/2014/main" id="{12D16762-88A4-2141-17A8-C30DA2242776}"/>
              </a:ext>
            </a:extLst>
          </p:cNvPr>
          <p:cNvSpPr txBox="1"/>
          <p:nvPr/>
        </p:nvSpPr>
        <p:spPr>
          <a:xfrm>
            <a:off x="5846588" y="2168351"/>
            <a:ext cx="2899268" cy="1116586"/>
          </a:xfrm>
          <a:prstGeom prst="rect">
            <a:avLst/>
          </a:prstGeom>
        </p:spPr>
        <p:txBody>
          <a:bodyPr spcFirstLastPara="1" vert="horz" wrap="square" lIns="68569" tIns="34275" rIns="68569" bIns="34275" rtlCol="0" anchor="ctr" anchorCtr="0">
            <a:noAutofit/>
          </a:bodyPr>
          <a:lstStyle>
            <a:lvl1pPr algn="l" defTabSz="685800" rtl="0" eaLnBrk="1" latinLnBrk="0" hangingPunct="1">
              <a:lnSpc>
                <a:spcPct val="90000"/>
              </a:lnSpc>
              <a:spcBef>
                <a:spcPct val="0"/>
              </a:spcBef>
              <a:buNone/>
              <a:defRPr sz="3000" b="1" kern="1200" baseline="0">
                <a:solidFill>
                  <a:schemeClr val="tx2"/>
                </a:solidFill>
                <a:latin typeface="+mj-lt"/>
                <a:ea typeface="+mj-ea"/>
                <a:cs typeface="+mj-cs"/>
              </a:defRPr>
            </a:lvl1pPr>
          </a:lstStyle>
          <a:p>
            <a:pPr algn="r"/>
            <a:r>
              <a:rPr lang="es-ES_tradnl" altLang="en-US" sz="1350" dirty="0" err="1">
                <a:solidFill>
                  <a:srgbClr val="FF0000"/>
                </a:solidFill>
                <a:effectLst>
                  <a:outerShdw sx="1000" sy="1000" algn="ctr" rotWithShape="0">
                    <a:srgbClr val="000000"/>
                  </a:outerShdw>
                </a:effectLst>
              </a:rPr>
              <a:t>Corrosion</a:t>
            </a:r>
            <a:r>
              <a:rPr lang="es-ES_tradnl" altLang="en-US" sz="1350" dirty="0">
                <a:solidFill>
                  <a:srgbClr val="FF0000"/>
                </a:solidFill>
                <a:effectLst>
                  <a:outerShdw sx="1000" sy="1000" algn="ctr" rotWithShape="0">
                    <a:srgbClr val="000000"/>
                  </a:outerShdw>
                </a:effectLst>
              </a:rPr>
              <a:t> </a:t>
            </a:r>
            <a:r>
              <a:rPr lang="es-ES_tradnl" altLang="en-US" sz="1350" dirty="0" err="1">
                <a:solidFill>
                  <a:srgbClr val="FF0000"/>
                </a:solidFill>
                <a:effectLst>
                  <a:outerShdw sx="1000" sy="1000" algn="ctr" rotWithShape="0">
                    <a:srgbClr val="000000"/>
                  </a:outerShdw>
                </a:effectLst>
              </a:rPr>
              <a:t>inhibition</a:t>
            </a:r>
            <a:r>
              <a:rPr lang="es-ES_tradnl" altLang="en-US" sz="1350" dirty="0">
                <a:solidFill>
                  <a:srgbClr val="FF0000"/>
                </a:solidFill>
                <a:effectLst>
                  <a:outerShdw sx="1000" sy="1000" algn="ctr" rotWithShape="0">
                    <a:srgbClr val="000000"/>
                  </a:outerShdw>
                </a:effectLst>
              </a:rPr>
              <a:t> </a:t>
            </a:r>
            <a:r>
              <a:rPr lang="es-ES_tradnl" altLang="en-US" sz="1350" dirty="0" err="1">
                <a:solidFill>
                  <a:srgbClr val="FF0000"/>
                </a:solidFill>
                <a:effectLst>
                  <a:outerShdw sx="1000" sy="1000" algn="ctr" rotWithShape="0">
                    <a:srgbClr val="000000"/>
                  </a:outerShdw>
                </a:effectLst>
              </a:rPr>
              <a:t>mechanism</a:t>
            </a:r>
            <a:endParaRPr lang="es-ES_tradnl" altLang="en-US" sz="1350" dirty="0">
              <a:solidFill>
                <a:srgbClr val="FF0000"/>
              </a:solidFill>
              <a:effectLst>
                <a:outerShdw sx="1000" sy="1000" algn="ctr" rotWithShape="0">
                  <a:srgbClr val="000000"/>
                </a:outerShdw>
              </a:effectLst>
            </a:endParaRPr>
          </a:p>
          <a:p>
            <a:pPr algn="r"/>
            <a:r>
              <a:rPr lang="es-ES_tradnl" altLang="en-US" sz="1350" dirty="0" err="1">
                <a:solidFill>
                  <a:srgbClr val="FF0000"/>
                </a:solidFill>
                <a:effectLst>
                  <a:outerShdw sx="1000" sy="1000" algn="ctr" rotWithShape="0">
                    <a:srgbClr val="000000"/>
                  </a:outerShdw>
                </a:effectLst>
              </a:rPr>
              <a:t>is</a:t>
            </a:r>
            <a:r>
              <a:rPr lang="es-ES_tradnl" altLang="en-US" sz="1350" dirty="0">
                <a:solidFill>
                  <a:srgbClr val="FF0000"/>
                </a:solidFill>
                <a:effectLst>
                  <a:outerShdw sx="1000" sy="1000" algn="ctr" rotWithShape="0">
                    <a:srgbClr val="000000"/>
                  </a:outerShdw>
                </a:effectLst>
              </a:rPr>
              <a:t> </a:t>
            </a:r>
            <a:r>
              <a:rPr lang="es-ES_tradnl" altLang="en-US" sz="1350" dirty="0" err="1">
                <a:solidFill>
                  <a:srgbClr val="FF0000"/>
                </a:solidFill>
                <a:effectLst>
                  <a:outerShdw sx="1000" sy="1000" algn="ctr" rotWithShape="0">
                    <a:srgbClr val="000000"/>
                  </a:outerShdw>
                </a:effectLst>
              </a:rPr>
              <a:t>not</a:t>
            </a:r>
            <a:r>
              <a:rPr lang="es-ES_tradnl" altLang="en-US" sz="1350" dirty="0">
                <a:solidFill>
                  <a:srgbClr val="FF0000"/>
                </a:solidFill>
                <a:effectLst>
                  <a:outerShdw sx="1000" sy="1000" algn="ctr" rotWithShape="0">
                    <a:srgbClr val="000000"/>
                  </a:outerShdw>
                </a:effectLst>
              </a:rPr>
              <a:t> </a:t>
            </a:r>
            <a:r>
              <a:rPr lang="es-ES_tradnl" altLang="en-US" sz="1350" dirty="0" err="1">
                <a:solidFill>
                  <a:srgbClr val="FF0000"/>
                </a:solidFill>
                <a:effectLst>
                  <a:outerShdw sx="1000" sy="1000" algn="ctr" rotWithShape="0">
                    <a:srgbClr val="000000"/>
                  </a:outerShdw>
                </a:effectLst>
              </a:rPr>
              <a:t>well</a:t>
            </a:r>
            <a:r>
              <a:rPr lang="es-ES_tradnl" altLang="en-US" sz="1350" dirty="0">
                <a:solidFill>
                  <a:srgbClr val="FF0000"/>
                </a:solidFill>
                <a:effectLst>
                  <a:outerShdw sx="1000" sy="1000" algn="ctr" rotWithShape="0">
                    <a:srgbClr val="000000"/>
                  </a:outerShdw>
                </a:effectLst>
              </a:rPr>
              <a:t> </a:t>
            </a:r>
            <a:r>
              <a:rPr lang="es-ES_tradnl" altLang="en-US" sz="1350" dirty="0" err="1">
                <a:solidFill>
                  <a:srgbClr val="FF0000"/>
                </a:solidFill>
                <a:effectLst>
                  <a:outerShdw sx="1000" sy="1000" algn="ctr" rotWithShape="0">
                    <a:srgbClr val="000000"/>
                  </a:outerShdw>
                </a:effectLst>
              </a:rPr>
              <a:t>understood</a:t>
            </a:r>
            <a:endParaRPr lang="es-ES_tradnl" altLang="en-US" sz="1350" dirty="0">
              <a:solidFill>
                <a:srgbClr val="FF0000"/>
              </a:solidFill>
              <a:effectLst>
                <a:outerShdw sx="1000" sy="1000" algn="ctr" rotWithShape="0">
                  <a:srgbClr val="000000"/>
                </a:outerShdw>
              </a:effectLst>
            </a:endParaRPr>
          </a:p>
        </p:txBody>
      </p:sp>
      <p:sp>
        <p:nvSpPr>
          <p:cNvPr id="82" name="Espaço Reservado para Conteúdo 2">
            <a:extLst>
              <a:ext uri="{FF2B5EF4-FFF2-40B4-BE49-F238E27FC236}">
                <a16:creationId xmlns:a16="http://schemas.microsoft.com/office/drawing/2014/main" id="{A72974B0-1D65-371D-E97B-63327CAD1BF3}"/>
              </a:ext>
            </a:extLst>
          </p:cNvPr>
          <p:cNvSpPr txBox="1">
            <a:spLocks/>
          </p:cNvSpPr>
          <p:nvPr/>
        </p:nvSpPr>
        <p:spPr>
          <a:xfrm>
            <a:off x="5944811" y="556032"/>
            <a:ext cx="3208918" cy="286944"/>
          </a:xfrm>
          <a:prstGeom prst="rect">
            <a:avLst/>
          </a:prstGeom>
        </p:spPr>
        <p:txBody>
          <a:bodyPr vert="horz" lIns="68580" tIns="34290" rIns="68580" bIns="34290" rtlCol="0" anchor="b" anchorCtr="0">
            <a:noAutofit/>
          </a:bodyPr>
          <a:lstStyle>
            <a:lvl1pPr marL="0" indent="0" algn="l" defTabSz="685800" rtl="0" eaLnBrk="1" latinLnBrk="0" hangingPunct="1">
              <a:lnSpc>
                <a:spcPct val="100000"/>
              </a:lnSpc>
              <a:spcBef>
                <a:spcPts val="750"/>
              </a:spcBef>
              <a:spcAft>
                <a:spcPts val="500"/>
              </a:spcAft>
              <a:buFont typeface="Arial" panose="020B0604020202020204" pitchFamily="34" charset="0"/>
              <a:buNone/>
              <a:defRPr sz="1800" kern="1200" baseline="0">
                <a:solidFill>
                  <a:schemeClr val="tx1"/>
                </a:solidFill>
                <a:latin typeface="+mn-lt"/>
                <a:ea typeface="+mn-ea"/>
                <a:cs typeface="+mn-cs"/>
              </a:defRPr>
            </a:lvl1pPr>
            <a:lvl2pPr marL="177800" indent="-177800" algn="l" defTabSz="685800" rtl="0" eaLnBrk="1" latinLnBrk="0" hangingPunct="1">
              <a:lnSpc>
                <a:spcPct val="100000"/>
              </a:lnSpc>
              <a:spcBef>
                <a:spcPts val="375"/>
              </a:spcBef>
              <a:spcAft>
                <a:spcPts val="200"/>
              </a:spcAft>
              <a:buClr>
                <a:schemeClr val="accent1"/>
              </a:buClr>
              <a:buFont typeface="Wingdings" pitchFamily="2" charset="2"/>
              <a:buChar char="§"/>
              <a:tabLst/>
              <a:defRPr sz="1800" kern="1200">
                <a:solidFill>
                  <a:schemeClr val="tx1"/>
                </a:solidFill>
                <a:latin typeface="+mn-lt"/>
                <a:ea typeface="+mn-ea"/>
                <a:cs typeface="+mn-cs"/>
              </a:defRPr>
            </a:lvl2pPr>
            <a:lvl3pPr marL="355600" indent="-177800" algn="l" defTabSz="685800" rtl="0" eaLnBrk="1" latinLnBrk="0" hangingPunct="1">
              <a:lnSpc>
                <a:spcPct val="90000"/>
              </a:lnSpc>
              <a:spcBef>
                <a:spcPts val="375"/>
              </a:spcBef>
              <a:buClr>
                <a:schemeClr val="tx2"/>
              </a:buClr>
              <a:buFont typeface="Wingdings" pitchFamily="2" charset="2"/>
              <a:buChar char="§"/>
              <a:tabLst/>
              <a:defRPr lang="en-US" sz="1400" kern="1200" baseline="0" dirty="0">
                <a:solidFill>
                  <a:schemeClr val="tx1"/>
                </a:solidFill>
                <a:latin typeface="+mn-lt"/>
                <a:ea typeface="+mn-ea"/>
                <a:cs typeface="+mn-cs"/>
              </a:defRPr>
            </a:lvl3pPr>
            <a:lvl4pPr marL="355600" indent="-177800" algn="l" defTabSz="685800" rtl="0" eaLnBrk="1" latinLnBrk="0" hangingPunct="1">
              <a:lnSpc>
                <a:spcPct val="90000"/>
              </a:lnSpc>
              <a:spcBef>
                <a:spcPts val="375"/>
              </a:spcBef>
              <a:buClr>
                <a:schemeClr val="accent4"/>
              </a:buClr>
              <a:buFont typeface="Wingdings" pitchFamily="2" charset="2"/>
              <a:buChar char="§"/>
              <a:defRPr sz="1350" kern="1200">
                <a:solidFill>
                  <a:schemeClr val="tx1"/>
                </a:solidFill>
                <a:latin typeface="+mn-lt"/>
                <a:ea typeface="+mn-ea"/>
                <a:cs typeface="+mn-cs"/>
              </a:defRPr>
            </a:lvl4pPr>
            <a:lvl5pPr marL="355600" indent="-17780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r">
              <a:spcBef>
                <a:spcPts val="0"/>
              </a:spcBef>
              <a:spcAft>
                <a:spcPts val="0"/>
              </a:spcAft>
            </a:pPr>
            <a:r>
              <a:rPr lang="en-US" sz="1100" b="1">
                <a:solidFill>
                  <a:srgbClr val="276EB9"/>
                </a:solidFill>
              </a:rPr>
              <a:t>Thanks to José María Castillo</a:t>
            </a:r>
            <a:endParaRPr lang="en-US" sz="1100" b="1">
              <a:solidFill>
                <a:srgbClr val="276EB9"/>
              </a:solidFill>
              <a:cs typeface="Calibri"/>
            </a:endParaRPr>
          </a:p>
        </p:txBody>
      </p:sp>
    </p:spTree>
    <p:extLst>
      <p:ext uri="{BB962C8B-B14F-4D97-AF65-F5344CB8AC3E}">
        <p14:creationId xmlns:p14="http://schemas.microsoft.com/office/powerpoint/2010/main" val="332943730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par>
                                <p:cTn id="13" presetID="22" presetClass="entr" presetSubtype="8" fill="hold" nodeType="withEffect">
                                  <p:stCondLst>
                                    <p:cond delay="0"/>
                                  </p:stCondLst>
                                  <p:childTnLst>
                                    <p:set>
                                      <p:cBhvr>
                                        <p:cTn id="14" dur="1" fill="hold">
                                          <p:stCondLst>
                                            <p:cond delay="0"/>
                                          </p:stCondLst>
                                        </p:cTn>
                                        <p:tgtEl>
                                          <p:spTgt spid="57"/>
                                        </p:tgtEl>
                                        <p:attrNameLst>
                                          <p:attrName>style.visibility</p:attrName>
                                        </p:attrNameLst>
                                      </p:cBhvr>
                                      <p:to>
                                        <p:strVal val="visible"/>
                                      </p:to>
                                    </p:set>
                                    <p:animEffect transition="in" filter="wipe(left)">
                                      <p:cBhvr>
                                        <p:cTn id="15" dur="500"/>
                                        <p:tgtEl>
                                          <p:spTgt spid="57"/>
                                        </p:tgtEl>
                                      </p:cBhvr>
                                    </p:animEffect>
                                  </p:childTnLst>
                                </p:cTn>
                              </p:par>
                            </p:childTnLst>
                          </p:cTn>
                        </p:par>
                      </p:childTnLst>
                    </p:cTn>
                  </p:par>
                  <p:par>
                    <p:cTn id="16" fill="hold">
                      <p:stCondLst>
                        <p:cond delay="indefinite"/>
                      </p:stCondLst>
                      <p:childTnLst>
                        <p:par>
                          <p:cTn id="17" fill="hold">
                            <p:stCondLst>
                              <p:cond delay="0"/>
                            </p:stCondLst>
                            <p:childTnLst>
                              <p:par>
                                <p:cTn id="18" presetID="23" presetClass="entr" presetSubtype="16" fill="hold" nodeType="clickEffect">
                                  <p:stCondLst>
                                    <p:cond delay="0"/>
                                  </p:stCondLst>
                                  <p:childTnLst>
                                    <p:set>
                                      <p:cBhvr>
                                        <p:cTn id="19" dur="1" fill="hold">
                                          <p:stCondLst>
                                            <p:cond delay="0"/>
                                          </p:stCondLst>
                                        </p:cTn>
                                        <p:tgtEl>
                                          <p:spTgt spid="61"/>
                                        </p:tgtEl>
                                        <p:attrNameLst>
                                          <p:attrName>style.visibility</p:attrName>
                                        </p:attrNameLst>
                                      </p:cBhvr>
                                      <p:to>
                                        <p:strVal val="visible"/>
                                      </p:to>
                                    </p:set>
                                    <p:anim calcmode="lin" valueType="num">
                                      <p:cBhvr>
                                        <p:cTn id="20" dur="500" fill="hold"/>
                                        <p:tgtEl>
                                          <p:spTgt spid="61"/>
                                        </p:tgtEl>
                                        <p:attrNameLst>
                                          <p:attrName>ppt_w</p:attrName>
                                        </p:attrNameLst>
                                      </p:cBhvr>
                                      <p:tavLst>
                                        <p:tav tm="0">
                                          <p:val>
                                            <p:fltVal val="0"/>
                                          </p:val>
                                        </p:tav>
                                        <p:tav tm="100000">
                                          <p:val>
                                            <p:strVal val="#ppt_w"/>
                                          </p:val>
                                        </p:tav>
                                      </p:tavLst>
                                    </p:anim>
                                    <p:anim calcmode="lin" valueType="num">
                                      <p:cBhvr>
                                        <p:cTn id="21" dur="500" fill="hold"/>
                                        <p:tgtEl>
                                          <p:spTgt spid="61"/>
                                        </p:tgtEl>
                                        <p:attrNameLst>
                                          <p:attrName>ppt_h</p:attrName>
                                        </p:attrNameLst>
                                      </p:cBhvr>
                                      <p:tavLst>
                                        <p:tav tm="0">
                                          <p:val>
                                            <p:fltVal val="0"/>
                                          </p:val>
                                        </p:tav>
                                        <p:tav tm="100000">
                                          <p:val>
                                            <p:strVal val="#ppt_h"/>
                                          </p:val>
                                        </p:tav>
                                      </p:tavLst>
                                    </p:anim>
                                  </p:childTnLst>
                                </p:cTn>
                              </p:par>
                            </p:childTnLst>
                          </p:cTn>
                        </p:par>
                        <p:par>
                          <p:cTn id="22" fill="hold">
                            <p:stCondLst>
                              <p:cond delay="500"/>
                            </p:stCondLst>
                            <p:childTnLst>
                              <p:par>
                                <p:cTn id="23" presetID="22" presetClass="entr" presetSubtype="8" fill="hold" nodeType="afterEffect">
                                  <p:stCondLst>
                                    <p:cond delay="0"/>
                                  </p:stCondLst>
                                  <p:childTnLst>
                                    <p:set>
                                      <p:cBhvr>
                                        <p:cTn id="24" dur="1" fill="hold">
                                          <p:stCondLst>
                                            <p:cond delay="0"/>
                                          </p:stCondLst>
                                        </p:cTn>
                                        <p:tgtEl>
                                          <p:spTgt spid="65"/>
                                        </p:tgtEl>
                                        <p:attrNameLst>
                                          <p:attrName>style.visibility</p:attrName>
                                        </p:attrNameLst>
                                      </p:cBhvr>
                                      <p:to>
                                        <p:strVal val="visible"/>
                                      </p:to>
                                    </p:set>
                                    <p:animEffect transition="in" filter="wipe(left)">
                                      <p:cBhvr>
                                        <p:cTn id="25" dur="500"/>
                                        <p:tgtEl>
                                          <p:spTgt spid="65"/>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left)">
                                      <p:cBhvr>
                                        <p:cTn id="28" dur="500"/>
                                        <p:tgtEl>
                                          <p:spTgt spid="13"/>
                                        </p:tgtEl>
                                      </p:cBhvr>
                                    </p:animEffect>
                                  </p:childTnLst>
                                </p:cTn>
                              </p:par>
                              <p:par>
                                <p:cTn id="29" presetID="22" presetClass="entr" presetSubtype="8" fill="hold" nodeType="withEffect">
                                  <p:stCondLst>
                                    <p:cond delay="0"/>
                                  </p:stCondLst>
                                  <p:childTnLst>
                                    <p:set>
                                      <p:cBhvr>
                                        <p:cTn id="30" dur="1" fill="hold">
                                          <p:stCondLst>
                                            <p:cond delay="0"/>
                                          </p:stCondLst>
                                        </p:cTn>
                                        <p:tgtEl>
                                          <p:spTgt spid="68"/>
                                        </p:tgtEl>
                                        <p:attrNameLst>
                                          <p:attrName>style.visibility</p:attrName>
                                        </p:attrNameLst>
                                      </p:cBhvr>
                                      <p:to>
                                        <p:strVal val="visible"/>
                                      </p:to>
                                    </p:set>
                                    <p:animEffect transition="in" filter="wipe(left)">
                                      <p:cBhvr>
                                        <p:cTn id="31" dur="500"/>
                                        <p:tgtEl>
                                          <p:spTgt spid="68"/>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69"/>
                                        </p:tgtEl>
                                        <p:attrNameLst>
                                          <p:attrName>style.visibility</p:attrName>
                                        </p:attrNameLst>
                                      </p:cBhvr>
                                      <p:to>
                                        <p:strVal val="visible"/>
                                      </p:to>
                                    </p:set>
                                    <p:animEffect transition="in" filter="wipe(left)">
                                      <p:cBhvr>
                                        <p:cTn id="34" dur="500"/>
                                        <p:tgtEl>
                                          <p:spTgt spid="69"/>
                                        </p:tgtEl>
                                      </p:cBhvr>
                                    </p:animEffect>
                                  </p:childTnLst>
                                </p:cTn>
                              </p:par>
                              <p:par>
                                <p:cTn id="35" presetID="1" presetClass="entr" presetSubtype="0" fill="hold" grpId="0" nodeType="withEffect">
                                  <p:stCondLst>
                                    <p:cond delay="0"/>
                                  </p:stCondLst>
                                  <p:childTnLst>
                                    <p:set>
                                      <p:cBhvr>
                                        <p:cTn id="36" dur="1" fill="hold">
                                          <p:stCondLst>
                                            <p:cond delay="0"/>
                                          </p:stCondLst>
                                        </p:cTn>
                                        <p:tgtEl>
                                          <p:spTgt spid="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13" grpId="0"/>
      <p:bldP spid="13" grpId="1"/>
      <p:bldP spid="69" grpId="0"/>
      <p:bldP spid="7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8A071C-2ABB-128E-0C68-0FD442AABCEB}"/>
            </a:ext>
          </a:extLst>
        </p:cNvPr>
        <p:cNvGrpSpPr/>
        <p:nvPr/>
      </p:nvGrpSpPr>
      <p:grpSpPr>
        <a:xfrm>
          <a:off x="0" y="0"/>
          <a:ext cx="0" cy="0"/>
          <a:chOff x="0" y="0"/>
          <a:chExt cx="0" cy="0"/>
        </a:xfrm>
      </p:grpSpPr>
      <p:sp>
        <p:nvSpPr>
          <p:cNvPr id="42" name="Rectangle 41">
            <a:extLst>
              <a:ext uri="{FF2B5EF4-FFF2-40B4-BE49-F238E27FC236}">
                <a16:creationId xmlns:a16="http://schemas.microsoft.com/office/drawing/2014/main" id="{EC4E308F-F7DA-FBC4-88BE-F367F3E5E4E3}"/>
              </a:ext>
            </a:extLst>
          </p:cNvPr>
          <p:cNvSpPr/>
          <p:nvPr/>
        </p:nvSpPr>
        <p:spPr>
          <a:xfrm>
            <a:off x="0" y="0"/>
            <a:ext cx="9144000" cy="51435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9" name="Picture 8">
            <a:extLst>
              <a:ext uri="{FF2B5EF4-FFF2-40B4-BE49-F238E27FC236}">
                <a16:creationId xmlns:a16="http://schemas.microsoft.com/office/drawing/2014/main" id="{DC4882C7-919F-BAA7-E7AC-0EE683A9C3A0}"/>
              </a:ext>
            </a:extLst>
          </p:cNvPr>
          <p:cNvPicPr>
            <a:picLocks noChangeAspect="1"/>
          </p:cNvPicPr>
          <p:nvPr/>
        </p:nvPicPr>
        <p:blipFill rotWithShape="1">
          <a:blip r:embed="rId2"/>
          <a:srcRect l="6918" t="44668" r="13848" b="10942"/>
          <a:stretch/>
        </p:blipFill>
        <p:spPr>
          <a:xfrm>
            <a:off x="515671" y="1731829"/>
            <a:ext cx="7807062" cy="2624271"/>
          </a:xfrm>
          <a:prstGeom prst="rect">
            <a:avLst/>
          </a:prstGeom>
        </p:spPr>
      </p:pic>
      <p:pic>
        <p:nvPicPr>
          <p:cNvPr id="7" name="Picture 6">
            <a:extLst>
              <a:ext uri="{FF2B5EF4-FFF2-40B4-BE49-F238E27FC236}">
                <a16:creationId xmlns:a16="http://schemas.microsoft.com/office/drawing/2014/main" id="{CB20C0E4-6044-8523-E105-538A49A0C42B}"/>
              </a:ext>
            </a:extLst>
          </p:cNvPr>
          <p:cNvPicPr>
            <a:picLocks noChangeAspect="1"/>
          </p:cNvPicPr>
          <p:nvPr/>
        </p:nvPicPr>
        <p:blipFill rotWithShape="1">
          <a:blip r:embed="rId3"/>
          <a:srcRect l="4000" t="32148" r="5500" b="31109"/>
          <a:stretch/>
        </p:blipFill>
        <p:spPr>
          <a:xfrm>
            <a:off x="127000" y="787400"/>
            <a:ext cx="8263467" cy="1775304"/>
          </a:xfrm>
          <a:prstGeom prst="rect">
            <a:avLst/>
          </a:prstGeom>
        </p:spPr>
      </p:pic>
      <p:grpSp>
        <p:nvGrpSpPr>
          <p:cNvPr id="28" name="Group 27">
            <a:extLst>
              <a:ext uri="{FF2B5EF4-FFF2-40B4-BE49-F238E27FC236}">
                <a16:creationId xmlns:a16="http://schemas.microsoft.com/office/drawing/2014/main" id="{97FEF751-B619-22B6-5706-0E2497484608}"/>
              </a:ext>
            </a:extLst>
          </p:cNvPr>
          <p:cNvGrpSpPr/>
          <p:nvPr/>
        </p:nvGrpSpPr>
        <p:grpSpPr>
          <a:xfrm>
            <a:off x="1966773" y="1000279"/>
            <a:ext cx="6661556" cy="2583242"/>
            <a:chOff x="1966773" y="1000279"/>
            <a:chExt cx="6661556" cy="2583242"/>
          </a:xfrm>
        </p:grpSpPr>
        <p:cxnSp>
          <p:nvCxnSpPr>
            <p:cNvPr id="17" name="Straight Connector 16">
              <a:extLst>
                <a:ext uri="{FF2B5EF4-FFF2-40B4-BE49-F238E27FC236}">
                  <a16:creationId xmlns:a16="http://schemas.microsoft.com/office/drawing/2014/main" id="{2FB0522A-B462-5C2B-5FCB-D63B5268F9D0}"/>
                </a:ext>
              </a:extLst>
            </p:cNvPr>
            <p:cNvCxnSpPr>
              <a:cxnSpLocks/>
            </p:cNvCxnSpPr>
            <p:nvPr/>
          </p:nvCxnSpPr>
          <p:spPr>
            <a:xfrm>
              <a:off x="2065564" y="2399614"/>
              <a:ext cx="4477184" cy="1183907"/>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2" name="Rounded Rectangle 11">
              <a:extLst>
                <a:ext uri="{FF2B5EF4-FFF2-40B4-BE49-F238E27FC236}">
                  <a16:creationId xmlns:a16="http://schemas.microsoft.com/office/drawing/2014/main" id="{B981698A-63B8-6C03-A01B-6BD9A1F37006}"/>
                </a:ext>
              </a:extLst>
            </p:cNvPr>
            <p:cNvSpPr/>
            <p:nvPr/>
          </p:nvSpPr>
          <p:spPr>
            <a:xfrm>
              <a:off x="1966773" y="1008087"/>
              <a:ext cx="974539" cy="1416844"/>
            </a:xfrm>
            <a:prstGeom prst="roundRect">
              <a:avLst/>
            </a:prstGeom>
            <a:noFill/>
            <a:ln w="57150">
              <a:solidFill>
                <a:schemeClr val="tx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4" name="Straight Connector 13">
              <a:extLst>
                <a:ext uri="{FF2B5EF4-FFF2-40B4-BE49-F238E27FC236}">
                  <a16:creationId xmlns:a16="http://schemas.microsoft.com/office/drawing/2014/main" id="{B499ACD1-87D4-9AC6-3048-4A3C32A302EA}"/>
                </a:ext>
              </a:extLst>
            </p:cNvPr>
            <p:cNvCxnSpPr>
              <a:cxnSpLocks/>
            </p:cNvCxnSpPr>
            <p:nvPr/>
          </p:nvCxnSpPr>
          <p:spPr>
            <a:xfrm>
              <a:off x="2743200" y="1000279"/>
              <a:ext cx="5885129" cy="1213480"/>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mc:Choice xmlns:am3d="http://schemas.microsoft.com/office/drawing/2017/model3d" Requires="am3d">
          <p:graphicFrame>
            <p:nvGraphicFramePr>
              <p:cNvPr id="11" name="3D Model 10" descr="Laptop">
                <a:extLst>
                  <a:ext uri="{FF2B5EF4-FFF2-40B4-BE49-F238E27FC236}">
                    <a16:creationId xmlns:a16="http://schemas.microsoft.com/office/drawing/2014/main" id="{97E27628-1767-BA43-F745-2B54D432469B}"/>
                  </a:ext>
                </a:extLst>
              </p:cNvPr>
              <p:cNvGraphicFramePr>
                <a:graphicFrameLocks noChangeAspect="1"/>
              </p:cNvGraphicFramePr>
              <p:nvPr/>
            </p:nvGraphicFramePr>
            <p:xfrm>
              <a:off x="5266627" y="1455497"/>
              <a:ext cx="3841889" cy="3428415"/>
            </p:xfrm>
            <a:graphic>
              <a:graphicData uri="http://schemas.microsoft.com/office/drawing/2017/model3d">
                <am3d:model3d r:embed="rId4">
                  <am3d:spPr>
                    <a:xfrm>
                      <a:off x="0" y="0"/>
                      <a:ext cx="3841889" cy="3428415"/>
                    </a:xfrm>
                    <a:prstGeom prst="rect">
                      <a:avLst/>
                    </a:prstGeom>
                  </am3d:spPr>
                  <am3d:camera>
                    <am3d:pos x="0" y="0" z="70087151"/>
                    <am3d:up dx="0" dy="36000000" dz="0"/>
                    <am3d:lookAt x="0" y="0" z="0"/>
                    <am3d:perspective fov="2700000"/>
                  </am3d:camera>
                  <am3d:trans>
                    <am3d:meterPerModelUnit n="1970604" d="1000000"/>
                    <am3d:preTrans dx="0" dy="-12157734" dz="3432165"/>
                    <am3d:scale>
                      <am3d:sx n="1000000" d="1000000"/>
                      <am3d:sy n="1000000" d="1000000"/>
                      <am3d:sz n="1000000" d="1000000"/>
                    </am3d:scale>
                    <am3d:rot ax="749521" ay="-1247424" az="-269778"/>
                    <am3d:postTrans dx="0" dy="0" dz="0"/>
                  </am3d:trans>
                  <am3d:raster rName="Office3DRenderer" rVer="16.0.8326">
                    <am3d:blip r:embed="rId5"/>
                  </am3d:raster>
                  <am3d:objViewport viewportSz="448426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1" name="3D Model 10" descr="Laptop">
                <a:extLst>
                  <a:ext uri="{FF2B5EF4-FFF2-40B4-BE49-F238E27FC236}">
                    <a16:creationId xmlns:a16="http://schemas.microsoft.com/office/drawing/2014/main" id="{97E27628-1767-BA43-F745-2B54D432469B}"/>
                  </a:ext>
                </a:extLst>
              </p:cNvPr>
              <p:cNvPicPr>
                <a:picLocks noGrp="1" noRot="1" noChangeAspect="1" noMove="1" noResize="1" noEditPoints="1" noAdjustHandles="1" noChangeArrowheads="1" noChangeShapeType="1" noCrop="1"/>
              </p:cNvPicPr>
              <p:nvPr/>
            </p:nvPicPr>
            <p:blipFill>
              <a:blip r:embed="rId5"/>
              <a:stretch>
                <a:fillRect/>
              </a:stretch>
            </p:blipFill>
            <p:spPr>
              <a:xfrm>
                <a:off x="5266627" y="1455497"/>
                <a:ext cx="3841889" cy="3428415"/>
              </a:xfrm>
              <a:prstGeom prst="rect">
                <a:avLst/>
              </a:prstGeom>
            </p:spPr>
          </p:pic>
        </mc:Fallback>
      </mc:AlternateContent>
      <p:grpSp>
        <p:nvGrpSpPr>
          <p:cNvPr id="29" name="Group 28">
            <a:extLst>
              <a:ext uri="{FF2B5EF4-FFF2-40B4-BE49-F238E27FC236}">
                <a16:creationId xmlns:a16="http://schemas.microsoft.com/office/drawing/2014/main" id="{D7171476-F6FB-8DFE-9C02-83DAB038E110}"/>
              </a:ext>
            </a:extLst>
          </p:cNvPr>
          <p:cNvGrpSpPr/>
          <p:nvPr/>
        </p:nvGrpSpPr>
        <p:grpSpPr>
          <a:xfrm>
            <a:off x="6296192" y="2289175"/>
            <a:ext cx="2393535" cy="1383059"/>
            <a:chOff x="6296192" y="2289175"/>
            <a:chExt cx="2393535" cy="1383059"/>
          </a:xfrm>
        </p:grpSpPr>
        <p:sp>
          <p:nvSpPr>
            <p:cNvPr id="38" name="Rectangle 37">
              <a:extLst>
                <a:ext uri="{FF2B5EF4-FFF2-40B4-BE49-F238E27FC236}">
                  <a16:creationId xmlns:a16="http://schemas.microsoft.com/office/drawing/2014/main" id="{AAEFCC7E-C831-03C9-9771-51BC02D8C1FB}"/>
                </a:ext>
              </a:extLst>
            </p:cNvPr>
            <p:cNvSpPr/>
            <p:nvPr/>
          </p:nvSpPr>
          <p:spPr>
            <a:xfrm>
              <a:off x="6457162" y="2289175"/>
              <a:ext cx="2166414" cy="1383059"/>
            </a:xfrm>
            <a:custGeom>
              <a:avLst/>
              <a:gdLst>
                <a:gd name="connsiteX0" fmla="*/ 0 w 2620537"/>
                <a:gd name="connsiteY0" fmla="*/ 0 h 1561171"/>
                <a:gd name="connsiteX1" fmla="*/ 2620537 w 2620537"/>
                <a:gd name="connsiteY1" fmla="*/ 0 h 1561171"/>
                <a:gd name="connsiteX2" fmla="*/ 2620537 w 2620537"/>
                <a:gd name="connsiteY2" fmla="*/ 1561171 h 1561171"/>
                <a:gd name="connsiteX3" fmla="*/ 0 w 2620537"/>
                <a:gd name="connsiteY3" fmla="*/ 1561171 h 1561171"/>
                <a:gd name="connsiteX4" fmla="*/ 0 w 2620537"/>
                <a:gd name="connsiteY4" fmla="*/ 0 h 1561171"/>
                <a:gd name="connsiteX0" fmla="*/ 0 w 2667258"/>
                <a:gd name="connsiteY0" fmla="*/ 0 h 1691323"/>
                <a:gd name="connsiteX1" fmla="*/ 2667258 w 2667258"/>
                <a:gd name="connsiteY1" fmla="*/ 130152 h 1691323"/>
                <a:gd name="connsiteX2" fmla="*/ 2667258 w 2667258"/>
                <a:gd name="connsiteY2" fmla="*/ 1691323 h 1691323"/>
                <a:gd name="connsiteX3" fmla="*/ 46721 w 2667258"/>
                <a:gd name="connsiteY3" fmla="*/ 1691323 h 1691323"/>
                <a:gd name="connsiteX4" fmla="*/ 0 w 2667258"/>
                <a:gd name="connsiteY4" fmla="*/ 0 h 1691323"/>
                <a:gd name="connsiteX0" fmla="*/ 0 w 2900863"/>
                <a:gd name="connsiteY0" fmla="*/ 16686 h 1708009"/>
                <a:gd name="connsiteX1" fmla="*/ 2900863 w 2900863"/>
                <a:gd name="connsiteY1" fmla="*/ 0 h 1708009"/>
                <a:gd name="connsiteX2" fmla="*/ 2667258 w 2900863"/>
                <a:gd name="connsiteY2" fmla="*/ 1708009 h 1708009"/>
                <a:gd name="connsiteX3" fmla="*/ 46721 w 2900863"/>
                <a:gd name="connsiteY3" fmla="*/ 1708009 h 1708009"/>
                <a:gd name="connsiteX4" fmla="*/ 0 w 2900863"/>
                <a:gd name="connsiteY4" fmla="*/ 16686 h 1708009"/>
                <a:gd name="connsiteX0" fmla="*/ 0 w 2974282"/>
                <a:gd name="connsiteY0" fmla="*/ 0 h 1768079"/>
                <a:gd name="connsiteX1" fmla="*/ 2974282 w 2974282"/>
                <a:gd name="connsiteY1" fmla="*/ 60070 h 1768079"/>
                <a:gd name="connsiteX2" fmla="*/ 2740677 w 2974282"/>
                <a:gd name="connsiteY2" fmla="*/ 1768079 h 1768079"/>
                <a:gd name="connsiteX3" fmla="*/ 120140 w 2974282"/>
                <a:gd name="connsiteY3" fmla="*/ 1768079 h 1768079"/>
                <a:gd name="connsiteX4" fmla="*/ 0 w 2974282"/>
                <a:gd name="connsiteY4" fmla="*/ 0 h 1768079"/>
                <a:gd name="connsiteX0" fmla="*/ 213583 w 3187865"/>
                <a:gd name="connsiteY0" fmla="*/ 0 h 1768079"/>
                <a:gd name="connsiteX1" fmla="*/ 3187865 w 3187865"/>
                <a:gd name="connsiteY1" fmla="*/ 60070 h 1768079"/>
                <a:gd name="connsiteX2" fmla="*/ 2954260 w 3187865"/>
                <a:gd name="connsiteY2" fmla="*/ 1768079 h 1768079"/>
                <a:gd name="connsiteX3" fmla="*/ 0 w 3187865"/>
                <a:gd name="connsiteY3" fmla="*/ 1721358 h 1768079"/>
                <a:gd name="connsiteX4" fmla="*/ 213583 w 3187865"/>
                <a:gd name="connsiteY4" fmla="*/ 0 h 1768079"/>
                <a:gd name="connsiteX0" fmla="*/ 213583 w 3187865"/>
                <a:gd name="connsiteY0" fmla="*/ 0 h 2035057"/>
                <a:gd name="connsiteX1" fmla="*/ 3187865 w 3187865"/>
                <a:gd name="connsiteY1" fmla="*/ 60070 h 2035057"/>
                <a:gd name="connsiteX2" fmla="*/ 3010993 w 3187865"/>
                <a:gd name="connsiteY2" fmla="*/ 2035057 h 2035057"/>
                <a:gd name="connsiteX3" fmla="*/ 0 w 3187865"/>
                <a:gd name="connsiteY3" fmla="*/ 1721358 h 2035057"/>
                <a:gd name="connsiteX4" fmla="*/ 213583 w 3187865"/>
                <a:gd name="connsiteY4" fmla="*/ 0 h 20350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87865" h="2035057">
                  <a:moveTo>
                    <a:pt x="213583" y="0"/>
                  </a:moveTo>
                  <a:lnTo>
                    <a:pt x="3187865" y="60070"/>
                  </a:lnTo>
                  <a:lnTo>
                    <a:pt x="3010993" y="2035057"/>
                  </a:lnTo>
                  <a:lnTo>
                    <a:pt x="0" y="1721358"/>
                  </a:lnTo>
                  <a:lnTo>
                    <a:pt x="213583" y="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26" name="Picture 25">
              <a:extLst>
                <a:ext uri="{FF2B5EF4-FFF2-40B4-BE49-F238E27FC236}">
                  <a16:creationId xmlns:a16="http://schemas.microsoft.com/office/drawing/2014/main" id="{015F3387-AE41-CD7B-5242-A8BCC3702D5B}"/>
                </a:ext>
              </a:extLst>
            </p:cNvPr>
            <p:cNvPicPr>
              <a:picLocks/>
            </p:cNvPicPr>
            <p:nvPr/>
          </p:nvPicPr>
          <p:blipFill rotWithShape="1">
            <a:blip r:embed="rId6"/>
            <a:srcRect r="26385"/>
            <a:stretch/>
          </p:blipFill>
          <p:spPr>
            <a:xfrm rot="21380215">
              <a:off x="6296192" y="2387544"/>
              <a:ext cx="2359303" cy="1175239"/>
            </a:xfrm>
            <a:prstGeom prst="rect">
              <a:avLst/>
            </a:prstGeom>
            <a:scene3d>
              <a:camera prst="perspectiveContrastingLeftFacing" fov="2700000">
                <a:rot lat="21536339" lon="2079883" rev="21093623"/>
              </a:camera>
              <a:lightRig rig="threePt" dir="t"/>
            </a:scene3d>
          </p:spPr>
        </p:pic>
        <p:sp>
          <p:nvSpPr>
            <p:cNvPr id="40" name="Rectangle 37">
              <a:extLst>
                <a:ext uri="{FF2B5EF4-FFF2-40B4-BE49-F238E27FC236}">
                  <a16:creationId xmlns:a16="http://schemas.microsoft.com/office/drawing/2014/main" id="{D376338E-A4C4-544F-6186-3A28A789CB48}"/>
                </a:ext>
              </a:extLst>
            </p:cNvPr>
            <p:cNvSpPr/>
            <p:nvPr/>
          </p:nvSpPr>
          <p:spPr>
            <a:xfrm>
              <a:off x="6607379" y="2399615"/>
              <a:ext cx="1919627" cy="1015744"/>
            </a:xfrm>
            <a:custGeom>
              <a:avLst/>
              <a:gdLst>
                <a:gd name="connsiteX0" fmla="*/ 0 w 2620537"/>
                <a:gd name="connsiteY0" fmla="*/ 0 h 1561171"/>
                <a:gd name="connsiteX1" fmla="*/ 2620537 w 2620537"/>
                <a:gd name="connsiteY1" fmla="*/ 0 h 1561171"/>
                <a:gd name="connsiteX2" fmla="*/ 2620537 w 2620537"/>
                <a:gd name="connsiteY2" fmla="*/ 1561171 h 1561171"/>
                <a:gd name="connsiteX3" fmla="*/ 0 w 2620537"/>
                <a:gd name="connsiteY3" fmla="*/ 1561171 h 1561171"/>
                <a:gd name="connsiteX4" fmla="*/ 0 w 2620537"/>
                <a:gd name="connsiteY4" fmla="*/ 0 h 1561171"/>
                <a:gd name="connsiteX0" fmla="*/ 0 w 2667258"/>
                <a:gd name="connsiteY0" fmla="*/ 0 h 1691323"/>
                <a:gd name="connsiteX1" fmla="*/ 2667258 w 2667258"/>
                <a:gd name="connsiteY1" fmla="*/ 130152 h 1691323"/>
                <a:gd name="connsiteX2" fmla="*/ 2667258 w 2667258"/>
                <a:gd name="connsiteY2" fmla="*/ 1691323 h 1691323"/>
                <a:gd name="connsiteX3" fmla="*/ 46721 w 2667258"/>
                <a:gd name="connsiteY3" fmla="*/ 1691323 h 1691323"/>
                <a:gd name="connsiteX4" fmla="*/ 0 w 2667258"/>
                <a:gd name="connsiteY4" fmla="*/ 0 h 1691323"/>
                <a:gd name="connsiteX0" fmla="*/ 0 w 2900863"/>
                <a:gd name="connsiteY0" fmla="*/ 16686 h 1708009"/>
                <a:gd name="connsiteX1" fmla="*/ 2900863 w 2900863"/>
                <a:gd name="connsiteY1" fmla="*/ 0 h 1708009"/>
                <a:gd name="connsiteX2" fmla="*/ 2667258 w 2900863"/>
                <a:gd name="connsiteY2" fmla="*/ 1708009 h 1708009"/>
                <a:gd name="connsiteX3" fmla="*/ 46721 w 2900863"/>
                <a:gd name="connsiteY3" fmla="*/ 1708009 h 1708009"/>
                <a:gd name="connsiteX4" fmla="*/ 0 w 2900863"/>
                <a:gd name="connsiteY4" fmla="*/ 16686 h 1708009"/>
                <a:gd name="connsiteX0" fmla="*/ 0 w 2974282"/>
                <a:gd name="connsiteY0" fmla="*/ 0 h 1768079"/>
                <a:gd name="connsiteX1" fmla="*/ 2974282 w 2974282"/>
                <a:gd name="connsiteY1" fmla="*/ 60070 h 1768079"/>
                <a:gd name="connsiteX2" fmla="*/ 2740677 w 2974282"/>
                <a:gd name="connsiteY2" fmla="*/ 1768079 h 1768079"/>
                <a:gd name="connsiteX3" fmla="*/ 120140 w 2974282"/>
                <a:gd name="connsiteY3" fmla="*/ 1768079 h 1768079"/>
                <a:gd name="connsiteX4" fmla="*/ 0 w 2974282"/>
                <a:gd name="connsiteY4" fmla="*/ 0 h 1768079"/>
                <a:gd name="connsiteX0" fmla="*/ 213583 w 3187865"/>
                <a:gd name="connsiteY0" fmla="*/ 0 h 1768079"/>
                <a:gd name="connsiteX1" fmla="*/ 3187865 w 3187865"/>
                <a:gd name="connsiteY1" fmla="*/ 60070 h 1768079"/>
                <a:gd name="connsiteX2" fmla="*/ 2954260 w 3187865"/>
                <a:gd name="connsiteY2" fmla="*/ 1768079 h 1768079"/>
                <a:gd name="connsiteX3" fmla="*/ 0 w 3187865"/>
                <a:gd name="connsiteY3" fmla="*/ 1721358 h 1768079"/>
                <a:gd name="connsiteX4" fmla="*/ 213583 w 3187865"/>
                <a:gd name="connsiteY4" fmla="*/ 0 h 1768079"/>
                <a:gd name="connsiteX0" fmla="*/ 213583 w 3187865"/>
                <a:gd name="connsiteY0" fmla="*/ 0 h 2035057"/>
                <a:gd name="connsiteX1" fmla="*/ 3187865 w 3187865"/>
                <a:gd name="connsiteY1" fmla="*/ 60070 h 2035057"/>
                <a:gd name="connsiteX2" fmla="*/ 3010993 w 3187865"/>
                <a:gd name="connsiteY2" fmla="*/ 2035057 h 2035057"/>
                <a:gd name="connsiteX3" fmla="*/ 0 w 3187865"/>
                <a:gd name="connsiteY3" fmla="*/ 1721358 h 2035057"/>
                <a:gd name="connsiteX4" fmla="*/ 213583 w 3187865"/>
                <a:gd name="connsiteY4" fmla="*/ 0 h 2035057"/>
                <a:gd name="connsiteX0" fmla="*/ 213583 w 3166155"/>
                <a:gd name="connsiteY0" fmla="*/ 0 h 2035057"/>
                <a:gd name="connsiteX1" fmla="*/ 3166155 w 3166155"/>
                <a:gd name="connsiteY1" fmla="*/ 85792 h 2035057"/>
                <a:gd name="connsiteX2" fmla="*/ 3010993 w 3166155"/>
                <a:gd name="connsiteY2" fmla="*/ 2035057 h 2035057"/>
                <a:gd name="connsiteX3" fmla="*/ 0 w 3166155"/>
                <a:gd name="connsiteY3" fmla="*/ 1721358 h 2035057"/>
                <a:gd name="connsiteX4" fmla="*/ 213583 w 3166155"/>
                <a:gd name="connsiteY4" fmla="*/ 0 h 2035057"/>
                <a:gd name="connsiteX0" fmla="*/ 213583 w 3166155"/>
                <a:gd name="connsiteY0" fmla="*/ 0 h 2041488"/>
                <a:gd name="connsiteX1" fmla="*/ 3166155 w 3166155"/>
                <a:gd name="connsiteY1" fmla="*/ 85792 h 2041488"/>
                <a:gd name="connsiteX2" fmla="*/ 3016420 w 3166155"/>
                <a:gd name="connsiteY2" fmla="*/ 2041488 h 2041488"/>
                <a:gd name="connsiteX3" fmla="*/ 0 w 3166155"/>
                <a:gd name="connsiteY3" fmla="*/ 1721358 h 2041488"/>
                <a:gd name="connsiteX4" fmla="*/ 213583 w 3166155"/>
                <a:gd name="connsiteY4" fmla="*/ 0 h 2041488"/>
                <a:gd name="connsiteX0" fmla="*/ 121314 w 3073886"/>
                <a:gd name="connsiteY0" fmla="*/ 0 h 2041488"/>
                <a:gd name="connsiteX1" fmla="*/ 3073886 w 3073886"/>
                <a:gd name="connsiteY1" fmla="*/ 85792 h 2041488"/>
                <a:gd name="connsiteX2" fmla="*/ 2924151 w 3073886"/>
                <a:gd name="connsiteY2" fmla="*/ 2041488 h 2041488"/>
                <a:gd name="connsiteX3" fmla="*/ 0 w 3073886"/>
                <a:gd name="connsiteY3" fmla="*/ 1695636 h 2041488"/>
                <a:gd name="connsiteX4" fmla="*/ 121314 w 3073886"/>
                <a:gd name="connsiteY4" fmla="*/ 0 h 2041488"/>
                <a:gd name="connsiteX0" fmla="*/ 121313 w 3073886"/>
                <a:gd name="connsiteY0" fmla="*/ 0 h 2054349"/>
                <a:gd name="connsiteX1" fmla="*/ 3073886 w 3073886"/>
                <a:gd name="connsiteY1" fmla="*/ 98653 h 2054349"/>
                <a:gd name="connsiteX2" fmla="*/ 2924151 w 3073886"/>
                <a:gd name="connsiteY2" fmla="*/ 2054349 h 2054349"/>
                <a:gd name="connsiteX3" fmla="*/ 0 w 3073886"/>
                <a:gd name="connsiteY3" fmla="*/ 1708497 h 2054349"/>
                <a:gd name="connsiteX4" fmla="*/ 121313 w 3073886"/>
                <a:gd name="connsiteY4" fmla="*/ 0 h 2054349"/>
                <a:gd name="connsiteX0" fmla="*/ 121313 w 3084183"/>
                <a:gd name="connsiteY0" fmla="*/ 0 h 2054349"/>
                <a:gd name="connsiteX1" fmla="*/ 3084183 w 3084183"/>
                <a:gd name="connsiteY1" fmla="*/ 98653 h 2054349"/>
                <a:gd name="connsiteX2" fmla="*/ 2924151 w 3084183"/>
                <a:gd name="connsiteY2" fmla="*/ 2054349 h 2054349"/>
                <a:gd name="connsiteX3" fmla="*/ 0 w 3084183"/>
                <a:gd name="connsiteY3" fmla="*/ 1708497 h 2054349"/>
                <a:gd name="connsiteX4" fmla="*/ 121313 w 3084183"/>
                <a:gd name="connsiteY4" fmla="*/ 0 h 2054349"/>
                <a:gd name="connsiteX0" fmla="*/ 121313 w 3084183"/>
                <a:gd name="connsiteY0" fmla="*/ 0 h 1976578"/>
                <a:gd name="connsiteX1" fmla="*/ 3084183 w 3084183"/>
                <a:gd name="connsiteY1" fmla="*/ 98653 h 1976578"/>
                <a:gd name="connsiteX2" fmla="*/ 2961906 w 3084183"/>
                <a:gd name="connsiteY2" fmla="*/ 1976578 h 1976578"/>
                <a:gd name="connsiteX3" fmla="*/ 0 w 3084183"/>
                <a:gd name="connsiteY3" fmla="*/ 1708497 h 1976578"/>
                <a:gd name="connsiteX4" fmla="*/ 121313 w 3084183"/>
                <a:gd name="connsiteY4" fmla="*/ 0 h 1976578"/>
                <a:gd name="connsiteX0" fmla="*/ 131610 w 3094480"/>
                <a:gd name="connsiteY0" fmla="*/ 0 h 1976578"/>
                <a:gd name="connsiteX1" fmla="*/ 3094480 w 3094480"/>
                <a:gd name="connsiteY1" fmla="*/ 98653 h 1976578"/>
                <a:gd name="connsiteX2" fmla="*/ 2972203 w 3094480"/>
                <a:gd name="connsiteY2" fmla="*/ 1976578 h 1976578"/>
                <a:gd name="connsiteX3" fmla="*/ 0 w 3094480"/>
                <a:gd name="connsiteY3" fmla="*/ 1634819 h 1976578"/>
                <a:gd name="connsiteX4" fmla="*/ 131610 w 3094480"/>
                <a:gd name="connsiteY4" fmla="*/ 0 h 1976578"/>
                <a:gd name="connsiteX0" fmla="*/ 131610 w 3084244"/>
                <a:gd name="connsiteY0" fmla="*/ 0 h 1976578"/>
                <a:gd name="connsiteX1" fmla="*/ 3084244 w 3084244"/>
                <a:gd name="connsiteY1" fmla="*/ 135724 h 1976578"/>
                <a:gd name="connsiteX2" fmla="*/ 2972203 w 3084244"/>
                <a:gd name="connsiteY2" fmla="*/ 1976578 h 1976578"/>
                <a:gd name="connsiteX3" fmla="*/ 0 w 3084244"/>
                <a:gd name="connsiteY3" fmla="*/ 1634819 h 1976578"/>
                <a:gd name="connsiteX4" fmla="*/ 131610 w 3084244"/>
                <a:gd name="connsiteY4" fmla="*/ 0 h 1976578"/>
                <a:gd name="connsiteX0" fmla="*/ 141846 w 3094480"/>
                <a:gd name="connsiteY0" fmla="*/ 0 h 1976578"/>
                <a:gd name="connsiteX1" fmla="*/ 3094480 w 3094480"/>
                <a:gd name="connsiteY1" fmla="*/ 135724 h 1976578"/>
                <a:gd name="connsiteX2" fmla="*/ 2982439 w 3094480"/>
                <a:gd name="connsiteY2" fmla="*/ 1976578 h 1976578"/>
                <a:gd name="connsiteX3" fmla="*/ 0 w 3094480"/>
                <a:gd name="connsiteY3" fmla="*/ 1665710 h 1976578"/>
                <a:gd name="connsiteX4" fmla="*/ 141846 w 3094480"/>
                <a:gd name="connsiteY4" fmla="*/ 0 h 19765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480" h="1976578">
                  <a:moveTo>
                    <a:pt x="141846" y="0"/>
                  </a:moveTo>
                  <a:lnTo>
                    <a:pt x="3094480" y="135724"/>
                  </a:lnTo>
                  <a:lnTo>
                    <a:pt x="2982439" y="1976578"/>
                  </a:lnTo>
                  <a:lnTo>
                    <a:pt x="0" y="1665710"/>
                  </a:lnTo>
                  <a:lnTo>
                    <a:pt x="141846" y="0"/>
                  </a:lnTo>
                  <a:close/>
                </a:path>
              </a:pathLst>
            </a:cu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Rectangle 2">
              <a:extLst>
                <a:ext uri="{FF2B5EF4-FFF2-40B4-BE49-F238E27FC236}">
                  <a16:creationId xmlns:a16="http://schemas.microsoft.com/office/drawing/2014/main" id="{80891888-60E0-FEA3-F1F7-0276B086AE8E}"/>
                </a:ext>
              </a:extLst>
            </p:cNvPr>
            <p:cNvSpPr/>
            <p:nvPr/>
          </p:nvSpPr>
          <p:spPr>
            <a:xfrm rot="151968">
              <a:off x="6569197" y="2382378"/>
              <a:ext cx="2120530" cy="377026"/>
            </a:xfrm>
            <a:prstGeom prst="rect">
              <a:avLst/>
            </a:prstGeom>
            <a:noFill/>
          </p:spPr>
          <p:txBody>
            <a:bodyPr wrap="square" lIns="68580" tIns="34290" rIns="68580" bIns="34290">
              <a:spAutoFit/>
              <a:scene3d>
                <a:camera prst="orthographicFront"/>
                <a:lightRig rig="soft" dir="t">
                  <a:rot lat="0" lon="0" rev="15600000"/>
                </a:lightRig>
              </a:scene3d>
              <a:sp3d extrusionH="57150" prstMaterial="softEdge">
                <a:bevelT w="25400" h="38100"/>
              </a:sp3d>
            </a:bodyPr>
            <a:lstStyle/>
            <a:p>
              <a:pPr algn="ctr"/>
              <a:r>
                <a:rPr lang="en-GB" sz="2000" b="1">
                  <a:ln/>
                  <a:solidFill>
                    <a:srgbClr val="FF40FF"/>
                  </a:solidFill>
                </a:rPr>
                <a:t>Water density</a:t>
              </a:r>
            </a:p>
          </p:txBody>
        </p:sp>
      </p:grpSp>
      <p:sp>
        <p:nvSpPr>
          <p:cNvPr id="5" name="Rectangle 4">
            <a:extLst>
              <a:ext uri="{FF2B5EF4-FFF2-40B4-BE49-F238E27FC236}">
                <a16:creationId xmlns:a16="http://schemas.microsoft.com/office/drawing/2014/main" id="{61602C95-BB2A-D6B6-92E6-9DF7B0A6C4C7}"/>
              </a:ext>
            </a:extLst>
          </p:cNvPr>
          <p:cNvSpPr/>
          <p:nvPr/>
        </p:nvSpPr>
        <p:spPr>
          <a:xfrm>
            <a:off x="-78775" y="4251669"/>
            <a:ext cx="6467476" cy="692497"/>
          </a:xfrm>
          <a:prstGeom prst="rect">
            <a:avLst/>
          </a:prstGeom>
          <a:noFill/>
        </p:spPr>
        <p:txBody>
          <a:bodyPr wrap="none" lIns="68580" tIns="34290" rIns="68580" bIns="34290">
            <a:spAutoFit/>
          </a:bodyPr>
          <a:lstStyle/>
          <a:p>
            <a:pPr algn="ctr"/>
            <a:r>
              <a:rPr lang="en-GB" sz="4050">
                <a:ln w="0"/>
                <a:effectLst>
                  <a:outerShdw blurRad="50800" dist="38100" dir="13500000" algn="br" rotWithShape="0">
                    <a:prstClr val="black">
                      <a:alpha val="40000"/>
                    </a:prstClr>
                  </a:outerShdw>
                </a:effectLst>
              </a:rPr>
              <a:t>Electrified interface modelling</a:t>
            </a:r>
          </a:p>
        </p:txBody>
      </p:sp>
      <p:grpSp>
        <p:nvGrpSpPr>
          <p:cNvPr id="2" name="Group 1">
            <a:extLst>
              <a:ext uri="{FF2B5EF4-FFF2-40B4-BE49-F238E27FC236}">
                <a16:creationId xmlns:a16="http://schemas.microsoft.com/office/drawing/2014/main" id="{4A0C89BF-766B-40DC-8F0D-13B78B881B87}"/>
              </a:ext>
            </a:extLst>
          </p:cNvPr>
          <p:cNvGrpSpPr/>
          <p:nvPr/>
        </p:nvGrpSpPr>
        <p:grpSpPr>
          <a:xfrm>
            <a:off x="-64851" y="-8749"/>
            <a:ext cx="9254247" cy="625409"/>
            <a:chOff x="-64851" y="-51881"/>
            <a:chExt cx="9254247" cy="625409"/>
          </a:xfrm>
        </p:grpSpPr>
        <p:sp>
          <p:nvSpPr>
            <p:cNvPr id="4" name="Google Shape;111;p3">
              <a:extLst>
                <a:ext uri="{FF2B5EF4-FFF2-40B4-BE49-F238E27FC236}">
                  <a16:creationId xmlns:a16="http://schemas.microsoft.com/office/drawing/2014/main" id="{09BC3F34-D9A2-ED76-C751-B883FC1CE56B}"/>
                </a:ext>
              </a:extLst>
            </p:cNvPr>
            <p:cNvSpPr/>
            <p:nvPr/>
          </p:nvSpPr>
          <p:spPr>
            <a:xfrm>
              <a:off x="-64851" y="-51881"/>
              <a:ext cx="9254247" cy="625409"/>
            </a:xfrm>
            <a:prstGeom prst="rect">
              <a:avLst/>
            </a:prstGeom>
            <a:solidFill>
              <a:srgbClr val="006EB8"/>
            </a:solidFill>
            <a:ln>
              <a:noFill/>
            </a:ln>
          </p:spPr>
          <p:txBody>
            <a:bodyPr spcFirstLastPara="1" wrap="square" lIns="68569" tIns="34275" rIns="68569" bIns="34275" anchor="ctr" anchorCtr="0">
              <a:noAutofit/>
            </a:bodyPr>
            <a:lstStyle/>
            <a:p>
              <a:pPr algn="ctr" defTabSz="685800"/>
              <a:endParaRPr lang="en-US" sz="1350">
                <a:solidFill>
                  <a:prstClr val="white"/>
                </a:solidFill>
                <a:latin typeface="Calibri"/>
                <a:ea typeface="Calibri"/>
                <a:cs typeface="Calibri"/>
                <a:sym typeface="Calibri"/>
              </a:endParaRPr>
            </a:p>
          </p:txBody>
        </p:sp>
        <p:pic>
          <p:nvPicPr>
            <p:cNvPr id="6" name="Picture 5" descr="A black and white sign with white text&#10;&#10;Description automatically generated">
              <a:extLst>
                <a:ext uri="{FF2B5EF4-FFF2-40B4-BE49-F238E27FC236}">
                  <a16:creationId xmlns:a16="http://schemas.microsoft.com/office/drawing/2014/main" id="{B2D9925B-D115-CD99-B92F-B74DD212EF01}"/>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7669117" y="-3334"/>
              <a:ext cx="1386749" cy="536856"/>
            </a:xfrm>
            <a:prstGeom prst="rect">
              <a:avLst/>
            </a:prstGeom>
            <a:effectLst>
              <a:outerShdw blurRad="50800" dist="38100" dir="10800000" algn="r" rotWithShape="0">
                <a:prstClr val="black">
                  <a:alpha val="40000"/>
                </a:prstClr>
              </a:outerShdw>
            </a:effectLst>
          </p:spPr>
        </p:pic>
      </p:grpSp>
      <p:sp>
        <p:nvSpPr>
          <p:cNvPr id="10" name="Título 1">
            <a:extLst>
              <a:ext uri="{FF2B5EF4-FFF2-40B4-BE49-F238E27FC236}">
                <a16:creationId xmlns:a16="http://schemas.microsoft.com/office/drawing/2014/main" id="{C2443A00-CD99-50AF-C554-4256A3E1BD69}"/>
              </a:ext>
            </a:extLst>
          </p:cNvPr>
          <p:cNvSpPr txBox="1">
            <a:spLocks/>
          </p:cNvSpPr>
          <p:nvPr/>
        </p:nvSpPr>
        <p:spPr>
          <a:xfrm>
            <a:off x="53780" y="56068"/>
            <a:ext cx="6679302" cy="519632"/>
          </a:xfrm>
          <a:prstGeom prst="rect">
            <a:avLst/>
          </a:prstGeom>
          <a:effectLst>
            <a:outerShdw blurRad="50800" dist="38100" dir="13500000" algn="br" rotWithShape="0">
              <a:prstClr val="black">
                <a:alpha val="40000"/>
              </a:prstClr>
            </a:outerShdw>
          </a:effectLst>
        </p:spPr>
        <p:txBody>
          <a:bodyPr vert="horz" lIns="91440" tIns="45720" rIns="91440" bIns="45720" rtlCol="0" anchor="t" anchorCtr="0">
            <a:noAutofit/>
          </a:bodyPr>
          <a:lstStyle>
            <a:lvl1pPr algn="l" defTabSz="685800" rtl="0" eaLnBrk="1" latinLnBrk="0" hangingPunct="1">
              <a:lnSpc>
                <a:spcPct val="90000"/>
              </a:lnSpc>
              <a:spcBef>
                <a:spcPct val="0"/>
              </a:spcBef>
              <a:buNone/>
              <a:defRPr sz="3000" b="1" kern="1200" baseline="0">
                <a:solidFill>
                  <a:schemeClr val="tx2"/>
                </a:solidFill>
                <a:latin typeface="+mj-lt"/>
                <a:ea typeface="+mj-ea"/>
                <a:cs typeface="+mj-cs"/>
              </a:defRPr>
            </a:lvl1pPr>
          </a:lstStyle>
          <a:p>
            <a:r>
              <a:rPr lang="en-US">
                <a:solidFill>
                  <a:schemeClr val="bg1"/>
                </a:solidFill>
                <a:effectLst>
                  <a:outerShdw blurRad="50800" dist="38100" dir="10800000" algn="r" rotWithShape="0">
                    <a:prstClr val="black">
                      <a:alpha val="40000"/>
                    </a:prstClr>
                  </a:outerShdw>
                </a:effectLst>
              </a:rPr>
              <a:t>The final model desired</a:t>
            </a:r>
          </a:p>
        </p:txBody>
      </p:sp>
      <p:sp>
        <p:nvSpPr>
          <p:cNvPr id="16" name="Google Shape;474;p15">
            <a:extLst>
              <a:ext uri="{FF2B5EF4-FFF2-40B4-BE49-F238E27FC236}">
                <a16:creationId xmlns:a16="http://schemas.microsoft.com/office/drawing/2014/main" id="{F7EE1AC8-7855-D0E6-267A-D4A2A3B60E2B}"/>
              </a:ext>
            </a:extLst>
          </p:cNvPr>
          <p:cNvSpPr txBox="1">
            <a:spLocks/>
          </p:cNvSpPr>
          <p:nvPr/>
        </p:nvSpPr>
        <p:spPr>
          <a:xfrm>
            <a:off x="53780" y="612513"/>
            <a:ext cx="6956620" cy="401837"/>
          </a:xfrm>
          <a:prstGeom prst="rect">
            <a:avLst/>
          </a:prstGeom>
          <a:effectLst>
            <a:outerShdw blurRad="63500" sx="102000" sy="102000" algn="ctr" rotWithShape="0">
              <a:prstClr val="black">
                <a:alpha val="40000"/>
              </a:prstClr>
            </a:outerShdw>
          </a:effectLst>
        </p:spPr>
        <p:txBody>
          <a:bodyPr spcFirstLastPara="1" vert="horz" wrap="square" lIns="91425" tIns="45700" rIns="91425" bIns="45700" rtlCol="0" anchor="ctr" anchorCtr="0">
            <a:noAutofit/>
          </a:bodyPr>
          <a:lstStyle>
            <a:lvl1pPr algn="l" defTabSz="685800" rtl="0" eaLnBrk="1" latinLnBrk="0" hangingPunct="1">
              <a:lnSpc>
                <a:spcPct val="90000"/>
              </a:lnSpc>
              <a:spcBef>
                <a:spcPct val="0"/>
              </a:spcBef>
              <a:buNone/>
              <a:defRPr sz="3000" b="1" kern="1200" baseline="0">
                <a:solidFill>
                  <a:schemeClr val="tx2"/>
                </a:solidFill>
                <a:latin typeface="+mj-lt"/>
                <a:ea typeface="+mj-ea"/>
                <a:cs typeface="+mj-cs"/>
              </a:defRPr>
            </a:lvl1pPr>
          </a:lstStyle>
          <a:p>
            <a:pPr>
              <a:spcBef>
                <a:spcPts val="0"/>
              </a:spcBef>
            </a:pPr>
            <a:r>
              <a:rPr lang="en-US" sz="2000">
                <a:solidFill>
                  <a:srgbClr val="006EB8"/>
                </a:solidFill>
                <a:effectLst>
                  <a:outerShdw blurRad="50800" dist="38100" dir="10800000" algn="r" rotWithShape="0">
                    <a:prstClr val="black">
                      <a:alpha val="40000"/>
                    </a:prstClr>
                  </a:outerShdw>
                </a:effectLst>
              </a:rPr>
              <a:t>Beyond standard DFT for realistic systems: voltage and solvent</a:t>
            </a:r>
          </a:p>
        </p:txBody>
      </p:sp>
      <p:sp>
        <p:nvSpPr>
          <p:cNvPr id="24" name="Rectangle 23">
            <a:extLst>
              <a:ext uri="{FF2B5EF4-FFF2-40B4-BE49-F238E27FC236}">
                <a16:creationId xmlns:a16="http://schemas.microsoft.com/office/drawing/2014/main" id="{B39B54C5-9317-9C99-86D4-0ED13BE7103E}"/>
              </a:ext>
            </a:extLst>
          </p:cNvPr>
          <p:cNvSpPr/>
          <p:nvPr/>
        </p:nvSpPr>
        <p:spPr>
          <a:xfrm rot="21409092">
            <a:off x="2990215" y="3428359"/>
            <a:ext cx="2196689" cy="80837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mc:Choice xmlns:p14="http://schemas.microsoft.com/office/powerpoint/2010/main" Requires="p14">
          <p:contentPart p14:bwMode="auto" r:id="rId8">
            <p14:nvContentPartPr>
              <p14:cNvPr id="36" name="Ink 35">
                <a:extLst>
                  <a:ext uri="{FF2B5EF4-FFF2-40B4-BE49-F238E27FC236}">
                    <a16:creationId xmlns:a16="http://schemas.microsoft.com/office/drawing/2014/main" id="{A8CF6C72-46C1-32D1-4B89-DC4032F4805A}"/>
                  </a:ext>
                </a:extLst>
              </p14:cNvPr>
              <p14:cNvContentPartPr/>
              <p14:nvPr/>
            </p14:nvContentPartPr>
            <p14:xfrm>
              <a:off x="642266" y="2497590"/>
              <a:ext cx="2359080" cy="1779480"/>
            </p14:xfrm>
          </p:contentPart>
        </mc:Choice>
        <mc:Fallback>
          <p:pic>
            <p:nvPicPr>
              <p:cNvPr id="36" name="Ink 35">
                <a:extLst>
                  <a:ext uri="{FF2B5EF4-FFF2-40B4-BE49-F238E27FC236}">
                    <a16:creationId xmlns:a16="http://schemas.microsoft.com/office/drawing/2014/main" id="{A8CF6C72-46C1-32D1-4B89-DC4032F4805A}"/>
                  </a:ext>
                </a:extLst>
              </p:cNvPr>
              <p:cNvPicPr/>
              <p:nvPr/>
            </p:nvPicPr>
            <p:blipFill>
              <a:blip r:embed="rId9"/>
              <a:stretch>
                <a:fillRect/>
              </a:stretch>
            </p:blipFill>
            <p:spPr>
              <a:xfrm>
                <a:off x="579266" y="2434590"/>
                <a:ext cx="2484720" cy="1905120"/>
              </a:xfrm>
              <a:prstGeom prst="rect">
                <a:avLst/>
              </a:prstGeom>
            </p:spPr>
          </p:pic>
        </mc:Fallback>
      </mc:AlternateContent>
      <mc:AlternateContent xmlns:mc="http://schemas.openxmlformats.org/markup-compatibility/2006">
        <mc:Choice xmlns:p14="http://schemas.microsoft.com/office/powerpoint/2010/main" Requires="p14">
          <p:contentPart p14:bwMode="auto" r:id="rId10">
            <p14:nvContentPartPr>
              <p14:cNvPr id="30" name="Ink 29">
                <a:extLst>
                  <a:ext uri="{FF2B5EF4-FFF2-40B4-BE49-F238E27FC236}">
                    <a16:creationId xmlns:a16="http://schemas.microsoft.com/office/drawing/2014/main" id="{A312AEB0-7D93-FE06-3E09-4D432AF64EA8}"/>
                  </a:ext>
                </a:extLst>
              </p14:cNvPr>
              <p14:cNvContentPartPr/>
              <p14:nvPr/>
            </p14:nvContentPartPr>
            <p14:xfrm>
              <a:off x="5028673" y="2106940"/>
              <a:ext cx="3229920" cy="2080080"/>
            </p14:xfrm>
          </p:contentPart>
        </mc:Choice>
        <mc:Fallback>
          <p:pic>
            <p:nvPicPr>
              <p:cNvPr id="30" name="Ink 29">
                <a:extLst>
                  <a:ext uri="{FF2B5EF4-FFF2-40B4-BE49-F238E27FC236}">
                    <a16:creationId xmlns:a16="http://schemas.microsoft.com/office/drawing/2014/main" id="{A312AEB0-7D93-FE06-3E09-4D432AF64EA8}"/>
                  </a:ext>
                </a:extLst>
              </p:cNvPr>
              <p:cNvPicPr/>
              <p:nvPr/>
            </p:nvPicPr>
            <p:blipFill>
              <a:blip r:embed="rId11"/>
              <a:stretch>
                <a:fillRect/>
              </a:stretch>
            </p:blipFill>
            <p:spPr>
              <a:xfrm>
                <a:off x="4965673" y="2043940"/>
                <a:ext cx="3355560" cy="2205720"/>
              </a:xfrm>
              <a:prstGeom prst="rect">
                <a:avLst/>
              </a:prstGeom>
            </p:spPr>
          </p:pic>
        </mc:Fallback>
      </mc:AlternateContent>
      <p:sp>
        <p:nvSpPr>
          <p:cNvPr id="68" name="Retângulo 11">
            <a:extLst>
              <a:ext uri="{FF2B5EF4-FFF2-40B4-BE49-F238E27FC236}">
                <a16:creationId xmlns:a16="http://schemas.microsoft.com/office/drawing/2014/main" id="{E12503D9-74FF-11C0-39F0-8F429ACE325E}"/>
              </a:ext>
            </a:extLst>
          </p:cNvPr>
          <p:cNvSpPr/>
          <p:nvPr/>
        </p:nvSpPr>
        <p:spPr>
          <a:xfrm>
            <a:off x="601636" y="2708467"/>
            <a:ext cx="4664991" cy="1595753"/>
          </a:xfrm>
          <a:prstGeom prst="rect">
            <a:avLst/>
          </a:prstGeom>
          <a:solidFill>
            <a:srgbClr val="FFFFFF">
              <a:alpha val="78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53" name="Agrupar 76">
            <a:extLst>
              <a:ext uri="{FF2B5EF4-FFF2-40B4-BE49-F238E27FC236}">
                <a16:creationId xmlns:a16="http://schemas.microsoft.com/office/drawing/2014/main" id="{C75CA1C9-7AE7-BAE8-95CC-E4CF240F94A0}"/>
              </a:ext>
            </a:extLst>
          </p:cNvPr>
          <p:cNvGrpSpPr/>
          <p:nvPr/>
        </p:nvGrpSpPr>
        <p:grpSpPr>
          <a:xfrm>
            <a:off x="599546" y="3436484"/>
            <a:ext cx="1819731" cy="646024"/>
            <a:chOff x="6509434" y="1260421"/>
            <a:chExt cx="2987542" cy="1740123"/>
          </a:xfrm>
        </p:grpSpPr>
        <p:grpSp>
          <p:nvGrpSpPr>
            <p:cNvPr id="54" name="Agrupar 58">
              <a:extLst>
                <a:ext uri="{FF2B5EF4-FFF2-40B4-BE49-F238E27FC236}">
                  <a16:creationId xmlns:a16="http://schemas.microsoft.com/office/drawing/2014/main" id="{4149DA32-39D3-5394-EE53-136C8E2CC304}"/>
                </a:ext>
              </a:extLst>
            </p:cNvPr>
            <p:cNvGrpSpPr/>
            <p:nvPr/>
          </p:nvGrpSpPr>
          <p:grpSpPr>
            <a:xfrm>
              <a:off x="6509434" y="1260421"/>
              <a:ext cx="2987542" cy="1740123"/>
              <a:chOff x="5851836" y="173048"/>
              <a:chExt cx="2987542" cy="1740123"/>
            </a:xfrm>
          </p:grpSpPr>
          <p:sp>
            <p:nvSpPr>
              <p:cNvPr id="56" name="Retângulo Arredondado 59">
                <a:extLst>
                  <a:ext uri="{FF2B5EF4-FFF2-40B4-BE49-F238E27FC236}">
                    <a16:creationId xmlns:a16="http://schemas.microsoft.com/office/drawing/2014/main" id="{8FC1D127-C773-1144-5F69-504CEA140B78}"/>
                  </a:ext>
                </a:extLst>
              </p:cNvPr>
              <p:cNvSpPr/>
              <p:nvPr/>
            </p:nvSpPr>
            <p:spPr>
              <a:xfrm>
                <a:off x="6393127" y="1108181"/>
                <a:ext cx="2446251" cy="804990"/>
              </a:xfrm>
              <a:prstGeom prst="roundRect">
                <a:avLst/>
              </a:prstGeom>
              <a:solidFill>
                <a:srgbClr val="FF40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pt-BR" sz="2000" b="1" err="1"/>
                  <a:t>Voltage</a:t>
                </a:r>
                <a:endParaRPr lang="pt-BR"/>
              </a:p>
            </p:txBody>
          </p:sp>
          <p:sp>
            <p:nvSpPr>
              <p:cNvPr id="57" name="Oval 48">
                <a:extLst>
                  <a:ext uri="{FF2B5EF4-FFF2-40B4-BE49-F238E27FC236}">
                    <a16:creationId xmlns:a16="http://schemas.microsoft.com/office/drawing/2014/main" id="{19F22770-5F17-0591-E531-DF96748B9CCA}"/>
                  </a:ext>
                </a:extLst>
              </p:cNvPr>
              <p:cNvSpPr/>
              <p:nvPr/>
            </p:nvSpPr>
            <p:spPr>
              <a:xfrm>
                <a:off x="5851836" y="173048"/>
                <a:ext cx="894535" cy="1478026"/>
              </a:xfrm>
              <a:prstGeom prst="ellipse">
                <a:avLst/>
              </a:prstGeom>
              <a:solidFill>
                <a:schemeClr val="bg1"/>
              </a:solidFill>
              <a:ln w="38100">
                <a:solidFill>
                  <a:srgbClr val="FF4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bg1"/>
                  </a:solidFill>
                </a:endParaRPr>
              </a:p>
            </p:txBody>
          </p:sp>
        </p:grpSp>
        <p:pic>
          <p:nvPicPr>
            <p:cNvPr id="55" name="Gráfico 69" descr="Conectado desconectado com preenchimento sólido">
              <a:extLst>
                <a:ext uri="{FF2B5EF4-FFF2-40B4-BE49-F238E27FC236}">
                  <a16:creationId xmlns:a16="http://schemas.microsoft.com/office/drawing/2014/main" id="{FEFC980D-B637-D972-DEBD-16AD98F3A956}"/>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622421" y="1398069"/>
              <a:ext cx="668560" cy="1164988"/>
            </a:xfrm>
            <a:prstGeom prst="rect">
              <a:avLst/>
            </a:prstGeom>
          </p:spPr>
        </p:pic>
      </p:grpSp>
      <p:grpSp>
        <p:nvGrpSpPr>
          <p:cNvPr id="58" name="Agrupar 76">
            <a:extLst>
              <a:ext uri="{FF2B5EF4-FFF2-40B4-BE49-F238E27FC236}">
                <a16:creationId xmlns:a16="http://schemas.microsoft.com/office/drawing/2014/main" id="{692C687E-29FA-25C6-90C7-18E7F8F9CE9D}"/>
              </a:ext>
            </a:extLst>
          </p:cNvPr>
          <p:cNvGrpSpPr/>
          <p:nvPr/>
        </p:nvGrpSpPr>
        <p:grpSpPr>
          <a:xfrm>
            <a:off x="607187" y="2779606"/>
            <a:ext cx="1824022" cy="639030"/>
            <a:chOff x="6502389" y="1371822"/>
            <a:chExt cx="2994587" cy="1721284"/>
          </a:xfrm>
        </p:grpSpPr>
        <p:grpSp>
          <p:nvGrpSpPr>
            <p:cNvPr id="59" name="Agrupar 58">
              <a:extLst>
                <a:ext uri="{FF2B5EF4-FFF2-40B4-BE49-F238E27FC236}">
                  <a16:creationId xmlns:a16="http://schemas.microsoft.com/office/drawing/2014/main" id="{61420FD5-D170-51F7-5958-0F1BD6574F3C}"/>
                </a:ext>
              </a:extLst>
            </p:cNvPr>
            <p:cNvGrpSpPr/>
            <p:nvPr/>
          </p:nvGrpSpPr>
          <p:grpSpPr>
            <a:xfrm>
              <a:off x="6509434" y="1371822"/>
              <a:ext cx="2987542" cy="1721284"/>
              <a:chOff x="5851836" y="284449"/>
              <a:chExt cx="2987542" cy="1721284"/>
            </a:xfrm>
          </p:grpSpPr>
          <p:sp>
            <p:nvSpPr>
              <p:cNvPr id="61" name="Retângulo Arredondado 59">
                <a:extLst>
                  <a:ext uri="{FF2B5EF4-FFF2-40B4-BE49-F238E27FC236}">
                    <a16:creationId xmlns:a16="http://schemas.microsoft.com/office/drawing/2014/main" id="{BE5260D1-7067-5910-3CD2-B0836CCC7478}"/>
                  </a:ext>
                </a:extLst>
              </p:cNvPr>
              <p:cNvSpPr/>
              <p:nvPr/>
            </p:nvSpPr>
            <p:spPr>
              <a:xfrm>
                <a:off x="6393128" y="1163265"/>
                <a:ext cx="2446250" cy="842468"/>
              </a:xfrm>
              <a:prstGeom prst="roundRect">
                <a:avLst/>
              </a:prstGeom>
              <a:solidFill>
                <a:srgbClr val="0033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pt-BR" sz="2000" b="1" err="1"/>
                  <a:t>Solvent</a:t>
                </a:r>
                <a:endParaRPr lang="pt-BR"/>
              </a:p>
            </p:txBody>
          </p:sp>
          <p:sp>
            <p:nvSpPr>
              <p:cNvPr id="62" name="Oval 48">
                <a:extLst>
                  <a:ext uri="{FF2B5EF4-FFF2-40B4-BE49-F238E27FC236}">
                    <a16:creationId xmlns:a16="http://schemas.microsoft.com/office/drawing/2014/main" id="{5B05DE93-B311-3DB5-8252-445C4E42D321}"/>
                  </a:ext>
                </a:extLst>
              </p:cNvPr>
              <p:cNvSpPr/>
              <p:nvPr/>
            </p:nvSpPr>
            <p:spPr>
              <a:xfrm>
                <a:off x="5851836" y="284449"/>
                <a:ext cx="869446" cy="1366622"/>
              </a:xfrm>
              <a:prstGeom prst="ellipse">
                <a:avLst/>
              </a:prstGeom>
              <a:solidFill>
                <a:schemeClr val="bg1"/>
              </a:solidFill>
              <a:ln w="38100">
                <a:solidFill>
                  <a:srgbClr val="00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bg1"/>
                  </a:solidFill>
                </a:endParaRPr>
              </a:p>
            </p:txBody>
          </p:sp>
        </p:grpSp>
        <p:pic>
          <p:nvPicPr>
            <p:cNvPr id="60" name="Gráfico 69" descr="Water with solid fill">
              <a:extLst>
                <a:ext uri="{FF2B5EF4-FFF2-40B4-BE49-F238E27FC236}">
                  <a16:creationId xmlns:a16="http://schemas.microsoft.com/office/drawing/2014/main" id="{6EC7745A-796C-67BD-054C-15A2E58C4B86}"/>
                </a:ext>
              </a:extLst>
            </p:cNvPr>
            <p:cNvPicPr>
              <a:picLocks noChangeAspect="1"/>
            </p:cNvPicPr>
            <p:nvPr/>
          </p:nvPicPr>
          <p:blipFill>
            <a:blip r:embed="rId14">
              <a:extLst>
                <a:ext uri="{96DAC541-7B7A-43D3-8B79-37D633B846F1}">
                  <asvg:svgBlip xmlns:asvg="http://schemas.microsoft.com/office/drawing/2016/SVG/main" r:embed="rId15"/>
                </a:ext>
              </a:extLst>
            </a:blip>
            <a:srcRect/>
            <a:stretch/>
          </p:blipFill>
          <p:spPr>
            <a:xfrm>
              <a:off x="6502389" y="1482564"/>
              <a:ext cx="869444" cy="1164991"/>
            </a:xfrm>
            <a:prstGeom prst="rect">
              <a:avLst/>
            </a:prstGeom>
          </p:spPr>
        </p:pic>
      </p:grpSp>
      <p:grpSp>
        <p:nvGrpSpPr>
          <p:cNvPr id="63" name="Agrupar 76">
            <a:extLst>
              <a:ext uri="{FF2B5EF4-FFF2-40B4-BE49-F238E27FC236}">
                <a16:creationId xmlns:a16="http://schemas.microsoft.com/office/drawing/2014/main" id="{A9A9483D-49C9-7704-B528-FBEF8E29A7EC}"/>
              </a:ext>
            </a:extLst>
          </p:cNvPr>
          <p:cNvGrpSpPr/>
          <p:nvPr/>
        </p:nvGrpSpPr>
        <p:grpSpPr>
          <a:xfrm>
            <a:off x="2542447" y="3242804"/>
            <a:ext cx="1819730" cy="646024"/>
            <a:chOff x="6509436" y="1260421"/>
            <a:chExt cx="2987540" cy="1740123"/>
          </a:xfrm>
        </p:grpSpPr>
        <p:grpSp>
          <p:nvGrpSpPr>
            <p:cNvPr id="64" name="Agrupar 58">
              <a:extLst>
                <a:ext uri="{FF2B5EF4-FFF2-40B4-BE49-F238E27FC236}">
                  <a16:creationId xmlns:a16="http://schemas.microsoft.com/office/drawing/2014/main" id="{ABA8CFD3-E156-2DB4-8E38-532BD7F72433}"/>
                </a:ext>
              </a:extLst>
            </p:cNvPr>
            <p:cNvGrpSpPr/>
            <p:nvPr/>
          </p:nvGrpSpPr>
          <p:grpSpPr>
            <a:xfrm>
              <a:off x="6509436" y="1260421"/>
              <a:ext cx="2987540" cy="1740123"/>
              <a:chOff x="5851838" y="173048"/>
              <a:chExt cx="2987540" cy="1740123"/>
            </a:xfrm>
          </p:grpSpPr>
          <p:sp>
            <p:nvSpPr>
              <p:cNvPr id="66" name="Retângulo Arredondado 59">
                <a:extLst>
                  <a:ext uri="{FF2B5EF4-FFF2-40B4-BE49-F238E27FC236}">
                    <a16:creationId xmlns:a16="http://schemas.microsoft.com/office/drawing/2014/main" id="{76C1A6B6-18DC-B980-648F-62E771B023C0}"/>
                  </a:ext>
                </a:extLst>
              </p:cNvPr>
              <p:cNvSpPr/>
              <p:nvPr/>
            </p:nvSpPr>
            <p:spPr>
              <a:xfrm>
                <a:off x="6393127" y="1108181"/>
                <a:ext cx="2446251" cy="804990"/>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pt-BR" sz="2000" b="1"/>
                  <a:t>Dynamics</a:t>
                </a:r>
                <a:endParaRPr lang="pt-BR"/>
              </a:p>
            </p:txBody>
          </p:sp>
          <p:sp>
            <p:nvSpPr>
              <p:cNvPr id="67" name="Oval 48">
                <a:extLst>
                  <a:ext uri="{FF2B5EF4-FFF2-40B4-BE49-F238E27FC236}">
                    <a16:creationId xmlns:a16="http://schemas.microsoft.com/office/drawing/2014/main" id="{D6A94B31-530A-5B28-81B1-BC73BF50CC30}"/>
                  </a:ext>
                </a:extLst>
              </p:cNvPr>
              <p:cNvSpPr/>
              <p:nvPr/>
            </p:nvSpPr>
            <p:spPr>
              <a:xfrm>
                <a:off x="5851838" y="173048"/>
                <a:ext cx="894533" cy="1478026"/>
              </a:xfrm>
              <a:prstGeom prst="ellipse">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bg1"/>
                  </a:solidFill>
                </a:endParaRPr>
              </a:p>
            </p:txBody>
          </p:sp>
        </p:grpSp>
        <p:pic>
          <p:nvPicPr>
            <p:cNvPr id="65" name="Gráfico 69" descr="Fast Forward with solid fill">
              <a:extLst>
                <a:ext uri="{FF2B5EF4-FFF2-40B4-BE49-F238E27FC236}">
                  <a16:creationId xmlns:a16="http://schemas.microsoft.com/office/drawing/2014/main" id="{F87F343C-DD28-F7E8-73FB-56030A51F94A}"/>
                </a:ext>
              </a:extLst>
            </p:cNvPr>
            <p:cNvPicPr>
              <a:picLocks noChangeAspect="1"/>
            </p:cNvPicPr>
            <p:nvPr/>
          </p:nvPicPr>
          <p:blipFill>
            <a:blip r:embed="rId16">
              <a:extLst>
                <a:ext uri="{96DAC541-7B7A-43D3-8B79-37D633B846F1}">
                  <asvg:svgBlip xmlns:asvg="http://schemas.microsoft.com/office/drawing/2016/SVG/main" r:embed="rId17"/>
                </a:ext>
              </a:extLst>
            </a:blip>
            <a:srcRect/>
            <a:stretch/>
          </p:blipFill>
          <p:spPr>
            <a:xfrm>
              <a:off x="6644992" y="1469953"/>
              <a:ext cx="668560" cy="1096894"/>
            </a:xfrm>
            <a:prstGeom prst="rect">
              <a:avLst/>
            </a:prstGeom>
          </p:spPr>
        </p:pic>
      </p:grpSp>
      <p:grpSp>
        <p:nvGrpSpPr>
          <p:cNvPr id="21" name="Group 20">
            <a:extLst>
              <a:ext uri="{FF2B5EF4-FFF2-40B4-BE49-F238E27FC236}">
                <a16:creationId xmlns:a16="http://schemas.microsoft.com/office/drawing/2014/main" id="{609864CC-34FB-628F-A1F0-73568056C052}"/>
              </a:ext>
            </a:extLst>
          </p:cNvPr>
          <p:cNvGrpSpPr/>
          <p:nvPr/>
        </p:nvGrpSpPr>
        <p:grpSpPr>
          <a:xfrm>
            <a:off x="-264827" y="4831744"/>
            <a:ext cx="9414845" cy="372633"/>
            <a:chOff x="-264827" y="4831744"/>
            <a:chExt cx="9414845" cy="372633"/>
          </a:xfrm>
        </p:grpSpPr>
        <p:sp>
          <p:nvSpPr>
            <p:cNvPr id="27" name="Rectangle 26">
              <a:extLst>
                <a:ext uri="{FF2B5EF4-FFF2-40B4-BE49-F238E27FC236}">
                  <a16:creationId xmlns:a16="http://schemas.microsoft.com/office/drawing/2014/main" id="{4376603F-A171-DB7F-1DD3-5A1A201AE3EC}"/>
                </a:ext>
              </a:extLst>
            </p:cNvPr>
            <p:cNvSpPr/>
            <p:nvPr/>
          </p:nvSpPr>
          <p:spPr>
            <a:xfrm>
              <a:off x="-6018" y="4884791"/>
              <a:ext cx="9156036" cy="274578"/>
            </a:xfrm>
            <a:prstGeom prst="rect">
              <a:avLst/>
            </a:prstGeom>
            <a:solidFill>
              <a:srgbClr val="276E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Espaço Reservado para Número de Slide 4">
              <a:extLst>
                <a:ext uri="{FF2B5EF4-FFF2-40B4-BE49-F238E27FC236}">
                  <a16:creationId xmlns:a16="http://schemas.microsoft.com/office/drawing/2014/main" id="{FAC171E4-8B6B-BA5F-D3C9-4F89EBC746AC}"/>
                </a:ext>
              </a:extLst>
            </p:cNvPr>
            <p:cNvSpPr txBox="1">
              <a:spLocks/>
            </p:cNvSpPr>
            <p:nvPr/>
          </p:nvSpPr>
          <p:spPr>
            <a:xfrm>
              <a:off x="8646533" y="4831744"/>
              <a:ext cx="452465" cy="372633"/>
            </a:xfrm>
            <a:prstGeom prst="rect">
              <a:avLst/>
            </a:prstGeom>
            <a:effectLst>
              <a:outerShdw blurRad="50800" dist="38100" dir="10800000" algn="r" rotWithShape="0">
                <a:prstClr val="black">
                  <a:alpha val="40000"/>
                </a:prstClr>
              </a:outerShdw>
            </a:effectLst>
          </p:spPr>
          <p:txBody>
            <a:bodyPr vert="horz" lIns="91440" tIns="45720" rIns="91440" bIns="45720" rtlCol="0" anchor="ctr"/>
            <a:lstStyle>
              <a:defPPr>
                <a:defRPr lang="en-US"/>
              </a:defPPr>
              <a:lvl1pPr marL="0" algn="l"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1496E9E6-392B-B64A-85D6-1354B0EA1A88}" type="slidenum">
                <a:rPr lang="en-US" sz="1800" b="1" dirty="0" smtClean="0">
                  <a:solidFill>
                    <a:schemeClr val="bg1"/>
                  </a:solidFill>
                  <a:latin typeface="Barlow" pitchFamily="2" charset="77"/>
                </a:rPr>
                <a:pPr algn="ctr"/>
                <a:t>3</a:t>
              </a:fld>
              <a:endParaRPr lang="en-US" sz="1800" b="1">
                <a:solidFill>
                  <a:schemeClr val="bg1"/>
                </a:solidFill>
                <a:latin typeface="Barlow" pitchFamily="2" charset="77"/>
              </a:endParaRPr>
            </a:p>
          </p:txBody>
        </p:sp>
        <p:sp>
          <p:nvSpPr>
            <p:cNvPr id="35" name="Espaço Reservado para Conteúdo 2">
              <a:hlinkClick r:id="" action="ppaction://hlinkshowjump?jump=nextslide"/>
              <a:extLst>
                <a:ext uri="{FF2B5EF4-FFF2-40B4-BE49-F238E27FC236}">
                  <a16:creationId xmlns:a16="http://schemas.microsoft.com/office/drawing/2014/main" id="{FA063877-855F-9D76-5777-5B717F404C9A}"/>
                </a:ext>
              </a:extLst>
            </p:cNvPr>
            <p:cNvSpPr txBox="1">
              <a:spLocks/>
            </p:cNvSpPr>
            <p:nvPr/>
          </p:nvSpPr>
          <p:spPr>
            <a:xfrm>
              <a:off x="6733082" y="4879074"/>
              <a:ext cx="2057400" cy="225189"/>
            </a:xfrm>
            <a:prstGeom prst="rect">
              <a:avLst/>
            </a:prstGeom>
            <a:effectLst>
              <a:outerShdw blurRad="50800" dist="38100" dir="10800000" algn="r" rotWithShape="0">
                <a:prstClr val="black">
                  <a:alpha val="40000"/>
                </a:prstClr>
              </a:outerShdw>
            </a:effectLst>
          </p:spPr>
          <p:txBody>
            <a:bodyPr vert="horz" lIns="91440" tIns="45720" rIns="91440" bIns="45720" rtlCol="0" anchor="t" anchorCtr="0">
              <a:noAutofit/>
            </a:bodyPr>
            <a:lstStyle>
              <a:lvl1pPr marL="0" indent="0" algn="l" defTabSz="685800" rtl="0" eaLnBrk="1" latinLnBrk="0" hangingPunct="1">
                <a:lnSpc>
                  <a:spcPct val="100000"/>
                </a:lnSpc>
                <a:spcBef>
                  <a:spcPts val="750"/>
                </a:spcBef>
                <a:spcAft>
                  <a:spcPts val="500"/>
                </a:spcAft>
                <a:buFont typeface="Arial" panose="020B0604020202020204" pitchFamily="34" charset="0"/>
                <a:buNone/>
                <a:defRPr sz="1800" kern="1200" baseline="0">
                  <a:solidFill>
                    <a:schemeClr val="tx1"/>
                  </a:solidFill>
                  <a:latin typeface="+mn-lt"/>
                  <a:ea typeface="+mn-ea"/>
                  <a:cs typeface="+mn-cs"/>
                </a:defRPr>
              </a:lvl1pPr>
              <a:lvl2pPr marL="177800" indent="-177800" algn="l" defTabSz="685800" rtl="0" eaLnBrk="1" latinLnBrk="0" hangingPunct="1">
                <a:lnSpc>
                  <a:spcPct val="100000"/>
                </a:lnSpc>
                <a:spcBef>
                  <a:spcPts val="375"/>
                </a:spcBef>
                <a:spcAft>
                  <a:spcPts val="200"/>
                </a:spcAft>
                <a:buClr>
                  <a:schemeClr val="accent1"/>
                </a:buClr>
                <a:buFont typeface="Wingdings" pitchFamily="2" charset="2"/>
                <a:buChar char="§"/>
                <a:tabLst/>
                <a:defRPr sz="1800" kern="1200">
                  <a:solidFill>
                    <a:schemeClr val="tx1"/>
                  </a:solidFill>
                  <a:latin typeface="+mn-lt"/>
                  <a:ea typeface="+mn-ea"/>
                  <a:cs typeface="+mn-cs"/>
                </a:defRPr>
              </a:lvl2pPr>
              <a:lvl3pPr marL="355600" indent="-177800" algn="l" defTabSz="685800" rtl="0" eaLnBrk="1" latinLnBrk="0" hangingPunct="1">
                <a:lnSpc>
                  <a:spcPct val="90000"/>
                </a:lnSpc>
                <a:spcBef>
                  <a:spcPts val="375"/>
                </a:spcBef>
                <a:buClr>
                  <a:schemeClr val="tx2"/>
                </a:buClr>
                <a:buFont typeface="Wingdings" pitchFamily="2" charset="2"/>
                <a:buChar char="§"/>
                <a:tabLst/>
                <a:defRPr lang="en-US" sz="1400" kern="1200" baseline="0" dirty="0">
                  <a:solidFill>
                    <a:schemeClr val="tx1"/>
                  </a:solidFill>
                  <a:latin typeface="+mn-lt"/>
                  <a:ea typeface="+mn-ea"/>
                  <a:cs typeface="+mn-cs"/>
                </a:defRPr>
              </a:lvl3pPr>
              <a:lvl4pPr marL="355600" indent="-177800" algn="l" defTabSz="685800" rtl="0" eaLnBrk="1" latinLnBrk="0" hangingPunct="1">
                <a:lnSpc>
                  <a:spcPct val="90000"/>
                </a:lnSpc>
                <a:spcBef>
                  <a:spcPts val="375"/>
                </a:spcBef>
                <a:buClr>
                  <a:schemeClr val="accent4"/>
                </a:buClr>
                <a:buFont typeface="Wingdings" pitchFamily="2" charset="2"/>
                <a:buChar char="§"/>
                <a:defRPr sz="1350" kern="1200">
                  <a:solidFill>
                    <a:schemeClr val="tx1"/>
                  </a:solidFill>
                  <a:latin typeface="+mn-lt"/>
                  <a:ea typeface="+mn-ea"/>
                  <a:cs typeface="+mn-cs"/>
                </a:defRPr>
              </a:lvl4pPr>
              <a:lvl5pPr marL="355600" indent="-17780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US" sz="1200" b="1">
                  <a:solidFill>
                    <a:schemeClr val="bg1"/>
                  </a:solidFill>
                  <a:latin typeface="Barlow" pitchFamily="2" charset="77"/>
                </a:rPr>
                <a:t>Ernane de Freitas Martins</a:t>
              </a:r>
              <a:endParaRPr lang="pt-BR" b="1">
                <a:solidFill>
                  <a:schemeClr val="bg1"/>
                </a:solidFill>
                <a:latin typeface="Barlow" pitchFamily="2" charset="77"/>
              </a:endParaRPr>
            </a:p>
          </p:txBody>
        </p:sp>
        <p:sp>
          <p:nvSpPr>
            <p:cNvPr id="37" name="Espaço Reservado para Conteúdo 2">
              <a:extLst>
                <a:ext uri="{FF2B5EF4-FFF2-40B4-BE49-F238E27FC236}">
                  <a16:creationId xmlns:a16="http://schemas.microsoft.com/office/drawing/2014/main" id="{D749894F-AA20-8337-C80F-A744DB225E67}"/>
                </a:ext>
              </a:extLst>
            </p:cNvPr>
            <p:cNvSpPr txBox="1">
              <a:spLocks/>
            </p:cNvSpPr>
            <p:nvPr/>
          </p:nvSpPr>
          <p:spPr>
            <a:xfrm>
              <a:off x="-264827" y="4901578"/>
              <a:ext cx="7075554" cy="225189"/>
            </a:xfrm>
            <a:prstGeom prst="rect">
              <a:avLst/>
            </a:prstGeom>
            <a:effectLst>
              <a:outerShdw blurRad="50800" dist="38100" dir="10800000" algn="r" rotWithShape="0">
                <a:prstClr val="black">
                  <a:alpha val="40000"/>
                </a:prstClr>
              </a:outerShdw>
            </a:effectLst>
          </p:spPr>
          <p:txBody>
            <a:bodyPr vert="horz" lIns="91440" tIns="45720" rIns="91440" bIns="45720" rtlCol="0" anchor="ctr" anchorCtr="0">
              <a:noAutofit/>
            </a:bodyPr>
            <a:lstStyle>
              <a:lvl1pPr marL="0" indent="0" algn="l" defTabSz="685800" rtl="0" eaLnBrk="1" latinLnBrk="0" hangingPunct="1">
                <a:lnSpc>
                  <a:spcPct val="100000"/>
                </a:lnSpc>
                <a:spcBef>
                  <a:spcPts val="750"/>
                </a:spcBef>
                <a:spcAft>
                  <a:spcPts val="500"/>
                </a:spcAft>
                <a:buFont typeface="Arial" panose="020B0604020202020204" pitchFamily="34" charset="0"/>
                <a:buNone/>
                <a:defRPr sz="1800" kern="1200" baseline="0">
                  <a:solidFill>
                    <a:schemeClr val="tx1"/>
                  </a:solidFill>
                  <a:latin typeface="+mn-lt"/>
                  <a:ea typeface="+mn-ea"/>
                  <a:cs typeface="+mn-cs"/>
                </a:defRPr>
              </a:lvl1pPr>
              <a:lvl2pPr marL="177800" indent="-177800" algn="l" defTabSz="685800" rtl="0" eaLnBrk="1" latinLnBrk="0" hangingPunct="1">
                <a:lnSpc>
                  <a:spcPct val="100000"/>
                </a:lnSpc>
                <a:spcBef>
                  <a:spcPts val="375"/>
                </a:spcBef>
                <a:spcAft>
                  <a:spcPts val="200"/>
                </a:spcAft>
                <a:buClr>
                  <a:schemeClr val="accent1"/>
                </a:buClr>
                <a:buFont typeface="Wingdings" pitchFamily="2" charset="2"/>
                <a:buChar char="§"/>
                <a:tabLst/>
                <a:defRPr sz="1800" kern="1200">
                  <a:solidFill>
                    <a:schemeClr val="tx1"/>
                  </a:solidFill>
                  <a:latin typeface="+mn-lt"/>
                  <a:ea typeface="+mn-ea"/>
                  <a:cs typeface="+mn-cs"/>
                </a:defRPr>
              </a:lvl2pPr>
              <a:lvl3pPr marL="355600" indent="-177800" algn="l" defTabSz="685800" rtl="0" eaLnBrk="1" latinLnBrk="0" hangingPunct="1">
                <a:lnSpc>
                  <a:spcPct val="90000"/>
                </a:lnSpc>
                <a:spcBef>
                  <a:spcPts val="375"/>
                </a:spcBef>
                <a:buClr>
                  <a:schemeClr val="tx2"/>
                </a:buClr>
                <a:buFont typeface="Wingdings" pitchFamily="2" charset="2"/>
                <a:buChar char="§"/>
                <a:tabLst/>
                <a:defRPr lang="en-US" sz="1400" kern="1200" baseline="0" dirty="0">
                  <a:solidFill>
                    <a:schemeClr val="tx1"/>
                  </a:solidFill>
                  <a:latin typeface="+mn-lt"/>
                  <a:ea typeface="+mn-ea"/>
                  <a:cs typeface="+mn-cs"/>
                </a:defRPr>
              </a:lvl3pPr>
              <a:lvl4pPr marL="355600" indent="-177800" algn="l" defTabSz="685800" rtl="0" eaLnBrk="1" latinLnBrk="0" hangingPunct="1">
                <a:lnSpc>
                  <a:spcPct val="90000"/>
                </a:lnSpc>
                <a:spcBef>
                  <a:spcPts val="375"/>
                </a:spcBef>
                <a:buClr>
                  <a:schemeClr val="accent4"/>
                </a:buClr>
                <a:buFont typeface="Wingdings" pitchFamily="2" charset="2"/>
                <a:buChar char="§"/>
                <a:defRPr sz="1350" kern="1200">
                  <a:solidFill>
                    <a:schemeClr val="tx1"/>
                  </a:solidFill>
                  <a:latin typeface="+mn-lt"/>
                  <a:ea typeface="+mn-ea"/>
                  <a:cs typeface="+mn-cs"/>
                </a:defRPr>
              </a:lvl4pPr>
              <a:lvl5pPr marL="355600" indent="-17780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0" algn="ctr">
                <a:defRPr/>
              </a:pPr>
              <a:r>
                <a:rPr lang="en-US" sz="1200" b="1">
                  <a:solidFill>
                    <a:schemeClr val="bg1"/>
                  </a:solidFill>
                  <a:effectLst/>
                  <a:latin typeface="Barlow Semi Condensed" panose="020F0502020204030204" pitchFamily="34" charset="0"/>
                </a:rPr>
                <a:t>Electrochemical properties using TranSIESTA and QM/MM</a:t>
              </a:r>
              <a:endParaRPr lang="en-GB" sz="1200" b="1">
                <a:solidFill>
                  <a:schemeClr val="bg1"/>
                </a:solidFill>
                <a:effectLst/>
                <a:latin typeface="Barlow Semi Condensed" panose="020F0502020204030204" pitchFamily="34" charset="0"/>
              </a:endParaRPr>
            </a:p>
          </p:txBody>
        </p:sp>
      </p:grpSp>
    </p:spTree>
    <p:extLst>
      <p:ext uri="{BB962C8B-B14F-4D97-AF65-F5344CB8AC3E}">
        <p14:creationId xmlns:p14="http://schemas.microsoft.com/office/powerpoint/2010/main" val="121540166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exit" presetSubtype="0" fill="hold" nodeType="clickEffect">
                                  <p:stCondLst>
                                    <p:cond delay="0"/>
                                  </p:stCondLst>
                                  <p:childTnLst>
                                    <p:anim calcmode="lin" valueType="num">
                                      <p:cBhvr>
                                        <p:cTn id="6" dur="2000"/>
                                        <p:tgtEl>
                                          <p:spTgt spid="36"/>
                                        </p:tgtEl>
                                        <p:attrNameLst>
                                          <p:attrName>drawProgress</p:attrName>
                                        </p:attrNameLst>
                                      </p:cBhvr>
                                      <p:tavLst>
                                        <p:tav tm="0">
                                          <p:val>
                                            <p:fltVal val="1"/>
                                          </p:val>
                                        </p:tav>
                                        <p:tav tm="100000">
                                          <p:val>
                                            <p:fltVal val="0"/>
                                          </p:val>
                                        </p:tav>
                                      </p:tavLst>
                                    </p:anim>
                                    <p:set>
                                      <p:cBhvr>
                                        <p:cTn id="7" dur="1" fill="hold">
                                          <p:stCondLst>
                                            <p:cond delay="1999"/>
                                          </p:stCondLst>
                                        </p:cTn>
                                        <p:tgtEl>
                                          <p:spTgt spid="36"/>
                                        </p:tgtEl>
                                        <p:attrNameLst>
                                          <p:attrName>style.visibility</p:attrName>
                                        </p:attrNameLst>
                                      </p:cBhvr>
                                      <p:to>
                                        <p:strVal val="hidden"/>
                                      </p:to>
                                    </p:set>
                                  </p:childTnLst>
                                </p:cTn>
                              </p:par>
                              <p:par>
                                <p:cTn id="8" presetID="63" presetClass="exit" presetSubtype="0" fill="hold" nodeType="withEffect">
                                  <p:stCondLst>
                                    <p:cond delay="0"/>
                                  </p:stCondLst>
                                  <p:childTnLst>
                                    <p:anim calcmode="lin" valueType="num">
                                      <p:cBhvr>
                                        <p:cTn id="9" dur="2000"/>
                                        <p:tgtEl>
                                          <p:spTgt spid="30"/>
                                        </p:tgtEl>
                                        <p:attrNameLst>
                                          <p:attrName>drawProgress</p:attrName>
                                        </p:attrNameLst>
                                      </p:cBhvr>
                                      <p:tavLst>
                                        <p:tav tm="0">
                                          <p:val>
                                            <p:fltVal val="1"/>
                                          </p:val>
                                        </p:tav>
                                        <p:tav tm="100000">
                                          <p:val>
                                            <p:fltVal val="0"/>
                                          </p:val>
                                        </p:tav>
                                      </p:tavLst>
                                    </p:anim>
                                    <p:set>
                                      <p:cBhvr>
                                        <p:cTn id="10" dur="1" fill="hold">
                                          <p:stCondLst>
                                            <p:cond delay="1999"/>
                                          </p:stCondLst>
                                        </p:cTn>
                                        <p:tgtEl>
                                          <p:spTgt spid="30"/>
                                        </p:tgtEl>
                                        <p:attrNameLst>
                                          <p:attrName>style.visibility</p:attrName>
                                        </p:attrNameLst>
                                      </p:cBhvr>
                                      <p:to>
                                        <p:strVal val="hidden"/>
                                      </p:to>
                                    </p:set>
                                  </p:childTnLst>
                                </p:cTn>
                              </p:par>
                              <p:par>
                                <p:cTn id="11" presetID="16" presetClass="exit" presetSubtype="21" fill="hold" grpId="0" nodeType="withEffect">
                                  <p:stCondLst>
                                    <p:cond delay="1900"/>
                                  </p:stCondLst>
                                  <p:childTnLst>
                                    <p:animEffect transition="out" filter="barn(inVertical)">
                                      <p:cBhvr>
                                        <p:cTn id="12" dur="500"/>
                                        <p:tgtEl>
                                          <p:spTgt spid="24"/>
                                        </p:tgtEl>
                                      </p:cBhvr>
                                    </p:animEffect>
                                    <p:set>
                                      <p:cBhvr>
                                        <p:cTn id="13" dur="1" fill="hold">
                                          <p:stCondLst>
                                            <p:cond delay="499"/>
                                          </p:stCondLst>
                                        </p:cTn>
                                        <p:tgtEl>
                                          <p:spTgt spid="24"/>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wipe(left)">
                                      <p:cBhvr>
                                        <p:cTn id="18" dur="1000"/>
                                        <p:tgtEl>
                                          <p:spTgt spid="28"/>
                                        </p:tgtEl>
                                      </p:cBhvr>
                                    </p:animEffect>
                                  </p:childTnLst>
                                </p:cTn>
                              </p:par>
                              <p:par>
                                <p:cTn id="19" presetID="60" presetClass="entr" presetSubtype="128" fill="hold" nodeType="withEffect">
                                  <p:stCondLst>
                                    <p:cond delay="50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additive="sum">
                                        <p:cTn id="22" dur="1000" fill="hold"/>
                                        <p:tgtEl>
                                          <p:spTgt spid="11"/>
                                        </p:tgtEl>
                                        <p:attrNameLst>
                                          <p:attrName>3d.view.rotation.y</p:attrName>
                                        </p:attrNameLst>
                                      </p:cBhvr>
                                      <p:tavLst>
                                        <p:tav tm="0">
                                          <p:val>
                                            <p:fltVal val="-20"/>
                                          </p:val>
                                        </p:tav>
                                        <p:tav tm="3330">
                                          <p:val>
                                            <p:fltVal val="-19.9349"/>
                                          </p:val>
                                        </p:tav>
                                        <p:tav tm="6660">
                                          <p:val>
                                            <p:fltVal val="-19.7456"/>
                                          </p:val>
                                        </p:tav>
                                        <p:tav tm="9990">
                                          <p:val>
                                            <p:fltVal val="-19.441"/>
                                          </p:val>
                                        </p:tav>
                                        <p:tav tm="13320">
                                          <p:val>
                                            <p:fltVal val="-19.0299"/>
                                          </p:val>
                                        </p:tav>
                                        <p:tav tm="16650">
                                          <p:val>
                                            <p:fltVal val="-18.5212"/>
                                          </p:val>
                                        </p:tav>
                                        <p:tav tm="19970">
                                          <p:val>
                                            <p:fltVal val="-17.9257"/>
                                          </p:val>
                                        </p:tav>
                                        <p:tav tm="23290">
                                          <p:val>
                                            <p:fltVal val="-17.2507"/>
                                          </p:val>
                                        </p:tav>
                                        <p:tav tm="26620">
                                          <p:val>
                                            <p:fltVal val="-16.5027"/>
                                          </p:val>
                                        </p:tav>
                                        <p:tav tm="29950">
                                          <p:val>
                                            <p:fltVal val="-15.6925"/>
                                          </p:val>
                                        </p:tav>
                                        <p:tav tm="33280">
                                          <p:val>
                                            <p:fltVal val="-14.829"/>
                                          </p:val>
                                        </p:tav>
                                        <p:tav tm="36610">
                                          <p:val>
                                            <p:fltVal val="-13.9209"/>
                                          </p:val>
                                        </p:tav>
                                        <p:tav tm="39940">
                                          <p:val>
                                            <p:fltVal val="-12.9772"/>
                                          </p:val>
                                        </p:tav>
                                        <p:tav tm="43270">
                                          <p:val>
                                            <p:fltVal val="-12.0068"/>
                                          </p:val>
                                        </p:tav>
                                        <p:tav tm="46600">
                                          <p:val>
                                            <p:fltVal val="-11.0184"/>
                                          </p:val>
                                        </p:tav>
                                        <p:tav tm="49930">
                                          <p:val>
                                            <p:fltVal val="-10.0209"/>
                                          </p:val>
                                        </p:tav>
                                        <p:tav tm="53250">
                                          <p:val>
                                            <p:fltVal val="-9.0263"/>
                                          </p:val>
                                        </p:tav>
                                        <p:tav tm="56580">
                                          <p:val>
                                            <p:fltVal val="-8.0373"/>
                                          </p:val>
                                        </p:tav>
                                        <p:tav tm="59900">
                                          <p:val>
                                            <p:fltVal val="-7.0688"/>
                                          </p:val>
                                        </p:tav>
                                        <p:tav tm="63220">
                                          <p:val>
                                            <p:fltVal val="-6.1264"/>
                                          </p:val>
                                        </p:tav>
                                        <p:tav tm="66540">
                                          <p:val>
                                            <p:fltVal val="-5.2189"/>
                                          </p:val>
                                        </p:tav>
                                        <p:tav tm="69870">
                                          <p:val>
                                            <p:fltVal val="-4.3528"/>
                                          </p:val>
                                        </p:tav>
                                        <p:tav tm="73190">
                                          <p:val>
                                            <p:fltVal val="-3.5418"/>
                                          </p:val>
                                        </p:tav>
                                        <p:tav tm="76510">
                                          <p:val>
                                            <p:fltVal val="-2.7922"/>
                                          </p:val>
                                        </p:tav>
                                        <p:tav tm="79830">
                                          <p:val>
                                            <p:fltVal val="-2.1127"/>
                                          </p:val>
                                        </p:tav>
                                        <p:tav tm="83160">
                                          <p:val>
                                            <p:fltVal val="-1.5104"/>
                                          </p:val>
                                        </p:tav>
                                        <p:tav tm="86480">
                                          <p:val>
                                            <p:fltVal val="-0.9978"/>
                                          </p:val>
                                        </p:tav>
                                        <p:tav tm="89800">
                                          <p:val>
                                            <p:fltVal val="-0.5817"/>
                                          </p:val>
                                        </p:tav>
                                        <p:tav tm="93120">
                                          <p:val>
                                            <p:fltVal val="-0.2709"/>
                                          </p:val>
                                        </p:tav>
                                        <p:tav tm="96450">
                                          <p:val>
                                            <p:fltVal val="-0.0738"/>
                                          </p:val>
                                        </p:tav>
                                        <p:tav tm="100000">
                                          <p:val>
                                            <p:fltVal val="0"/>
                                          </p:val>
                                        </p:tav>
                                      </p:tavLst>
                                    </p:anim>
                                    <p:anim calcmode="lin" valueType="num">
                                      <p:cBhvr additive="mult">
                                        <p:cTn id="23" dur="1000" fill="hold"/>
                                        <p:tgtEl>
                                          <p:spTgt spid="11"/>
                                        </p:tgtEl>
                                        <p:attrNameLst>
                                          <p:attrName>3d.object.scale.x</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anim calcmode="lin" valueType="num">
                                      <p:cBhvr additive="mult">
                                        <p:cTn id="24" dur="1000" fill="hold"/>
                                        <p:tgtEl>
                                          <p:spTgt spid="11"/>
                                        </p:tgtEl>
                                        <p:attrNameLst>
                                          <p:attrName>3d.object.scale.y</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anim calcmode="lin" valueType="num">
                                      <p:cBhvr additive="mult">
                                        <p:cTn id="25" dur="1000" fill="hold"/>
                                        <p:tgtEl>
                                          <p:spTgt spid="11"/>
                                        </p:tgtEl>
                                        <p:attrNameLst>
                                          <p:attrName>3d.object.scale.z</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childTnLst>
                                </p:cTn>
                              </p:par>
                            </p:childTnLst>
                          </p:cTn>
                        </p:par>
                        <p:par>
                          <p:cTn id="26" fill="hold">
                            <p:stCondLst>
                              <p:cond delay="1500"/>
                            </p:stCondLst>
                            <p:childTnLst>
                              <p:par>
                                <p:cTn id="27" presetID="16" presetClass="entr" presetSubtype="21" fill="hold" nodeType="after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barn(inVertical)">
                                      <p:cBhvr>
                                        <p:cTn id="29" dur="500"/>
                                        <p:tgtEl>
                                          <p:spTgt spid="29"/>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68"/>
                                        </p:tgtEl>
                                        <p:attrNameLst>
                                          <p:attrName>style.visibility</p:attrName>
                                        </p:attrNameLst>
                                      </p:cBhvr>
                                      <p:to>
                                        <p:strVal val="visible"/>
                                      </p:to>
                                    </p:set>
                                    <p:animEffect transition="in" filter="fade">
                                      <p:cBhvr>
                                        <p:cTn id="34" dur="500"/>
                                        <p:tgtEl>
                                          <p:spTgt spid="68"/>
                                        </p:tgtEl>
                                      </p:cBhvr>
                                    </p:animEffect>
                                  </p:childTnLst>
                                </p:cTn>
                              </p:par>
                              <p:par>
                                <p:cTn id="35" presetID="53" presetClass="entr" presetSubtype="16" fill="hold" nodeType="withEffect">
                                  <p:stCondLst>
                                    <p:cond delay="0"/>
                                  </p:stCondLst>
                                  <p:childTnLst>
                                    <p:set>
                                      <p:cBhvr>
                                        <p:cTn id="36" dur="1" fill="hold">
                                          <p:stCondLst>
                                            <p:cond delay="0"/>
                                          </p:stCondLst>
                                        </p:cTn>
                                        <p:tgtEl>
                                          <p:spTgt spid="53"/>
                                        </p:tgtEl>
                                        <p:attrNameLst>
                                          <p:attrName>style.visibility</p:attrName>
                                        </p:attrNameLst>
                                      </p:cBhvr>
                                      <p:to>
                                        <p:strVal val="visible"/>
                                      </p:to>
                                    </p:set>
                                    <p:anim calcmode="lin" valueType="num">
                                      <p:cBhvr>
                                        <p:cTn id="37" dur="500" fill="hold"/>
                                        <p:tgtEl>
                                          <p:spTgt spid="53"/>
                                        </p:tgtEl>
                                        <p:attrNameLst>
                                          <p:attrName>ppt_w</p:attrName>
                                        </p:attrNameLst>
                                      </p:cBhvr>
                                      <p:tavLst>
                                        <p:tav tm="0">
                                          <p:val>
                                            <p:fltVal val="0"/>
                                          </p:val>
                                        </p:tav>
                                        <p:tav tm="100000">
                                          <p:val>
                                            <p:strVal val="#ppt_w"/>
                                          </p:val>
                                        </p:tav>
                                      </p:tavLst>
                                    </p:anim>
                                    <p:anim calcmode="lin" valueType="num">
                                      <p:cBhvr>
                                        <p:cTn id="38" dur="500" fill="hold"/>
                                        <p:tgtEl>
                                          <p:spTgt spid="53"/>
                                        </p:tgtEl>
                                        <p:attrNameLst>
                                          <p:attrName>ppt_h</p:attrName>
                                        </p:attrNameLst>
                                      </p:cBhvr>
                                      <p:tavLst>
                                        <p:tav tm="0">
                                          <p:val>
                                            <p:fltVal val="0"/>
                                          </p:val>
                                        </p:tav>
                                        <p:tav tm="100000">
                                          <p:val>
                                            <p:strVal val="#ppt_h"/>
                                          </p:val>
                                        </p:tav>
                                      </p:tavLst>
                                    </p:anim>
                                    <p:animEffect transition="in" filter="fade">
                                      <p:cBhvr>
                                        <p:cTn id="39" dur="500"/>
                                        <p:tgtEl>
                                          <p:spTgt spid="53"/>
                                        </p:tgtEl>
                                      </p:cBhvr>
                                    </p:animEffect>
                                  </p:childTnLst>
                                </p:cTn>
                              </p:par>
                              <p:par>
                                <p:cTn id="40" presetID="53" presetClass="entr" presetSubtype="16" fill="hold" nodeType="withEffect">
                                  <p:stCondLst>
                                    <p:cond delay="0"/>
                                  </p:stCondLst>
                                  <p:childTnLst>
                                    <p:set>
                                      <p:cBhvr>
                                        <p:cTn id="41" dur="1" fill="hold">
                                          <p:stCondLst>
                                            <p:cond delay="0"/>
                                          </p:stCondLst>
                                        </p:cTn>
                                        <p:tgtEl>
                                          <p:spTgt spid="58"/>
                                        </p:tgtEl>
                                        <p:attrNameLst>
                                          <p:attrName>style.visibility</p:attrName>
                                        </p:attrNameLst>
                                      </p:cBhvr>
                                      <p:to>
                                        <p:strVal val="visible"/>
                                      </p:to>
                                    </p:set>
                                    <p:anim calcmode="lin" valueType="num">
                                      <p:cBhvr>
                                        <p:cTn id="42" dur="500" fill="hold"/>
                                        <p:tgtEl>
                                          <p:spTgt spid="58"/>
                                        </p:tgtEl>
                                        <p:attrNameLst>
                                          <p:attrName>ppt_w</p:attrName>
                                        </p:attrNameLst>
                                      </p:cBhvr>
                                      <p:tavLst>
                                        <p:tav tm="0">
                                          <p:val>
                                            <p:fltVal val="0"/>
                                          </p:val>
                                        </p:tav>
                                        <p:tav tm="100000">
                                          <p:val>
                                            <p:strVal val="#ppt_w"/>
                                          </p:val>
                                        </p:tav>
                                      </p:tavLst>
                                    </p:anim>
                                    <p:anim calcmode="lin" valueType="num">
                                      <p:cBhvr>
                                        <p:cTn id="43" dur="500" fill="hold"/>
                                        <p:tgtEl>
                                          <p:spTgt spid="58"/>
                                        </p:tgtEl>
                                        <p:attrNameLst>
                                          <p:attrName>ppt_h</p:attrName>
                                        </p:attrNameLst>
                                      </p:cBhvr>
                                      <p:tavLst>
                                        <p:tav tm="0">
                                          <p:val>
                                            <p:fltVal val="0"/>
                                          </p:val>
                                        </p:tav>
                                        <p:tav tm="100000">
                                          <p:val>
                                            <p:strVal val="#ppt_h"/>
                                          </p:val>
                                        </p:tav>
                                      </p:tavLst>
                                    </p:anim>
                                    <p:animEffect transition="in" filter="fade">
                                      <p:cBhvr>
                                        <p:cTn id="44" dur="500"/>
                                        <p:tgtEl>
                                          <p:spTgt spid="58"/>
                                        </p:tgtEl>
                                      </p:cBhvr>
                                    </p:animEffect>
                                  </p:childTnLst>
                                </p:cTn>
                              </p:par>
                              <p:par>
                                <p:cTn id="45" presetID="53" presetClass="entr" presetSubtype="16" fill="hold" nodeType="withEffect">
                                  <p:stCondLst>
                                    <p:cond delay="0"/>
                                  </p:stCondLst>
                                  <p:childTnLst>
                                    <p:set>
                                      <p:cBhvr>
                                        <p:cTn id="46" dur="1" fill="hold">
                                          <p:stCondLst>
                                            <p:cond delay="0"/>
                                          </p:stCondLst>
                                        </p:cTn>
                                        <p:tgtEl>
                                          <p:spTgt spid="63"/>
                                        </p:tgtEl>
                                        <p:attrNameLst>
                                          <p:attrName>style.visibility</p:attrName>
                                        </p:attrNameLst>
                                      </p:cBhvr>
                                      <p:to>
                                        <p:strVal val="visible"/>
                                      </p:to>
                                    </p:set>
                                    <p:anim calcmode="lin" valueType="num">
                                      <p:cBhvr>
                                        <p:cTn id="47" dur="500" fill="hold"/>
                                        <p:tgtEl>
                                          <p:spTgt spid="63"/>
                                        </p:tgtEl>
                                        <p:attrNameLst>
                                          <p:attrName>ppt_w</p:attrName>
                                        </p:attrNameLst>
                                      </p:cBhvr>
                                      <p:tavLst>
                                        <p:tav tm="0">
                                          <p:val>
                                            <p:fltVal val="0"/>
                                          </p:val>
                                        </p:tav>
                                        <p:tav tm="100000">
                                          <p:val>
                                            <p:strVal val="#ppt_w"/>
                                          </p:val>
                                        </p:tav>
                                      </p:tavLst>
                                    </p:anim>
                                    <p:anim calcmode="lin" valueType="num">
                                      <p:cBhvr>
                                        <p:cTn id="48" dur="500" fill="hold"/>
                                        <p:tgtEl>
                                          <p:spTgt spid="63"/>
                                        </p:tgtEl>
                                        <p:attrNameLst>
                                          <p:attrName>ppt_h</p:attrName>
                                        </p:attrNameLst>
                                      </p:cBhvr>
                                      <p:tavLst>
                                        <p:tav tm="0">
                                          <p:val>
                                            <p:fltVal val="0"/>
                                          </p:val>
                                        </p:tav>
                                        <p:tav tm="100000">
                                          <p:val>
                                            <p:strVal val="#ppt_h"/>
                                          </p:val>
                                        </p:tav>
                                      </p:tavLst>
                                    </p:anim>
                                    <p:animEffect transition="in" filter="fade">
                                      <p:cBhvr>
                                        <p:cTn id="49"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6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268D07B-BF20-24BE-E5BA-F67A2D72247B}"/>
              </a:ext>
            </a:extLst>
          </p:cNvPr>
          <p:cNvGrpSpPr/>
          <p:nvPr/>
        </p:nvGrpSpPr>
        <p:grpSpPr>
          <a:xfrm>
            <a:off x="-64851" y="-8749"/>
            <a:ext cx="9254247" cy="625409"/>
            <a:chOff x="-64851" y="-51881"/>
            <a:chExt cx="9254247" cy="625409"/>
          </a:xfrm>
        </p:grpSpPr>
        <p:sp>
          <p:nvSpPr>
            <p:cNvPr id="17" name="Google Shape;111;p3">
              <a:extLst>
                <a:ext uri="{FF2B5EF4-FFF2-40B4-BE49-F238E27FC236}">
                  <a16:creationId xmlns:a16="http://schemas.microsoft.com/office/drawing/2014/main" id="{56EB4BED-7F18-9ED4-A4A1-F53EFADB0B1A}"/>
                </a:ext>
              </a:extLst>
            </p:cNvPr>
            <p:cNvSpPr/>
            <p:nvPr/>
          </p:nvSpPr>
          <p:spPr>
            <a:xfrm>
              <a:off x="-64851" y="-51881"/>
              <a:ext cx="9254247" cy="625409"/>
            </a:xfrm>
            <a:prstGeom prst="rect">
              <a:avLst/>
            </a:prstGeom>
            <a:solidFill>
              <a:srgbClr val="006EB8"/>
            </a:solidFill>
            <a:ln>
              <a:noFill/>
            </a:ln>
          </p:spPr>
          <p:txBody>
            <a:bodyPr spcFirstLastPara="1" wrap="square" lIns="68569" tIns="34275" rIns="68569" bIns="34275" anchor="ctr" anchorCtr="0">
              <a:noAutofit/>
            </a:bodyPr>
            <a:lstStyle/>
            <a:p>
              <a:pPr algn="ctr" defTabSz="685800"/>
              <a:endParaRPr sz="1350">
                <a:solidFill>
                  <a:prstClr val="white"/>
                </a:solidFill>
                <a:latin typeface="Calibri"/>
                <a:ea typeface="Calibri"/>
                <a:cs typeface="Calibri"/>
                <a:sym typeface="Calibri"/>
              </a:endParaRPr>
            </a:p>
          </p:txBody>
        </p:sp>
        <p:pic>
          <p:nvPicPr>
            <p:cNvPr id="20" name="Picture 19" descr="A black and white sign with white text&#10;&#10;Description automatically generated">
              <a:extLst>
                <a:ext uri="{FF2B5EF4-FFF2-40B4-BE49-F238E27FC236}">
                  <a16:creationId xmlns:a16="http://schemas.microsoft.com/office/drawing/2014/main" id="{1FF06904-0D35-4C62-F9BA-3C68C2DA3D57}"/>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7669117" y="-3334"/>
              <a:ext cx="1386749" cy="536856"/>
            </a:xfrm>
            <a:prstGeom prst="rect">
              <a:avLst/>
            </a:prstGeom>
            <a:effectLst>
              <a:outerShdw blurRad="50800" dist="38100" dir="10800000" algn="r" rotWithShape="0">
                <a:prstClr val="black">
                  <a:alpha val="40000"/>
                </a:prstClr>
              </a:outerShdw>
            </a:effectLst>
          </p:spPr>
        </p:pic>
      </p:grpSp>
      <p:sp>
        <p:nvSpPr>
          <p:cNvPr id="30" name="Título 1">
            <a:extLst>
              <a:ext uri="{FF2B5EF4-FFF2-40B4-BE49-F238E27FC236}">
                <a16:creationId xmlns:a16="http://schemas.microsoft.com/office/drawing/2014/main" id="{E558DD53-F0E1-2ED1-7521-9BCA0E46573A}"/>
              </a:ext>
            </a:extLst>
          </p:cNvPr>
          <p:cNvSpPr txBox="1">
            <a:spLocks/>
          </p:cNvSpPr>
          <p:nvPr/>
        </p:nvSpPr>
        <p:spPr>
          <a:xfrm>
            <a:off x="53780" y="56068"/>
            <a:ext cx="6679302" cy="519632"/>
          </a:xfrm>
          <a:prstGeom prst="rect">
            <a:avLst/>
          </a:prstGeom>
          <a:effectLst>
            <a:outerShdw blurRad="50800" dist="38100" dir="13500000" algn="br" rotWithShape="0">
              <a:prstClr val="black">
                <a:alpha val="40000"/>
              </a:prstClr>
            </a:outerShdw>
          </a:effectLst>
        </p:spPr>
        <p:txBody>
          <a:bodyPr vert="horz" lIns="91440" tIns="45720" rIns="91440" bIns="45720" rtlCol="0" anchor="t" anchorCtr="0">
            <a:noAutofit/>
          </a:bodyPr>
          <a:lstStyle>
            <a:lvl1pPr algn="l" defTabSz="685800" rtl="0" eaLnBrk="1" latinLnBrk="0" hangingPunct="1">
              <a:lnSpc>
                <a:spcPct val="90000"/>
              </a:lnSpc>
              <a:spcBef>
                <a:spcPct val="0"/>
              </a:spcBef>
              <a:buNone/>
              <a:defRPr sz="3000" b="1" kern="1200" baseline="0">
                <a:solidFill>
                  <a:schemeClr val="tx2"/>
                </a:solidFill>
                <a:latin typeface="+mj-lt"/>
                <a:ea typeface="+mj-ea"/>
                <a:cs typeface="+mj-cs"/>
              </a:defRPr>
            </a:lvl1pPr>
          </a:lstStyle>
          <a:p>
            <a:r>
              <a:rPr lang="en-US">
                <a:solidFill>
                  <a:schemeClr val="bg1"/>
                </a:solidFill>
                <a:effectLst>
                  <a:outerShdw blurRad="50800" dist="38100" dir="10800000" algn="r" rotWithShape="0">
                    <a:prstClr val="black">
                      <a:alpha val="40000"/>
                    </a:prstClr>
                  </a:outerShdw>
                </a:effectLst>
              </a:rPr>
              <a:t>How is voltage included?</a:t>
            </a:r>
            <a:endParaRPr lang="pt-BR">
              <a:solidFill>
                <a:schemeClr val="bg1"/>
              </a:solidFill>
            </a:endParaRPr>
          </a:p>
        </p:txBody>
      </p:sp>
      <p:sp>
        <p:nvSpPr>
          <p:cNvPr id="4" name="Google Shape;474;p15">
            <a:extLst>
              <a:ext uri="{FF2B5EF4-FFF2-40B4-BE49-F238E27FC236}">
                <a16:creationId xmlns:a16="http://schemas.microsoft.com/office/drawing/2014/main" id="{DBDCD965-4D83-6A43-EA2B-078058BC60FD}"/>
              </a:ext>
            </a:extLst>
          </p:cNvPr>
          <p:cNvSpPr txBox="1">
            <a:spLocks/>
          </p:cNvSpPr>
          <p:nvPr/>
        </p:nvSpPr>
        <p:spPr>
          <a:xfrm>
            <a:off x="53780" y="612513"/>
            <a:ext cx="9002086" cy="401837"/>
          </a:xfrm>
          <a:prstGeom prst="rect">
            <a:avLst/>
          </a:prstGeom>
          <a:effectLst>
            <a:outerShdw blurRad="63500" sx="102000" sy="102000" algn="ctr" rotWithShape="0">
              <a:prstClr val="black">
                <a:alpha val="40000"/>
              </a:prstClr>
            </a:outerShdw>
          </a:effectLst>
        </p:spPr>
        <p:txBody>
          <a:bodyPr spcFirstLastPara="1" vert="horz" wrap="square" lIns="91425" tIns="45700" rIns="91425" bIns="45700" rtlCol="0" anchor="ctr" anchorCtr="0">
            <a:noAutofit/>
          </a:bodyPr>
          <a:lstStyle>
            <a:lvl1pPr algn="l" defTabSz="685800" rtl="0" eaLnBrk="1" latinLnBrk="0" hangingPunct="1">
              <a:lnSpc>
                <a:spcPct val="90000"/>
              </a:lnSpc>
              <a:spcBef>
                <a:spcPct val="0"/>
              </a:spcBef>
              <a:buNone/>
              <a:defRPr sz="3000" b="1" kern="1200" baseline="0">
                <a:solidFill>
                  <a:schemeClr val="tx2"/>
                </a:solidFill>
                <a:latin typeface="+mj-lt"/>
                <a:ea typeface="+mj-ea"/>
                <a:cs typeface="+mj-cs"/>
              </a:defRPr>
            </a:lvl1pPr>
          </a:lstStyle>
          <a:p>
            <a:pPr>
              <a:spcBef>
                <a:spcPts val="0"/>
              </a:spcBef>
            </a:pPr>
            <a:r>
              <a:rPr lang="en-US" sz="2000">
                <a:solidFill>
                  <a:srgbClr val="006EB8"/>
                </a:solidFill>
                <a:effectLst>
                  <a:outerShdw blurRad="50800" dist="38100" dir="10800000" algn="r" rotWithShape="0">
                    <a:prstClr val="black">
                      <a:alpha val="40000"/>
                    </a:prstClr>
                  </a:outerShdw>
                </a:effectLst>
              </a:rPr>
              <a:t>The non-equilibrium Green's functions formalism (NEGF) | TranSIESTA</a:t>
            </a:r>
            <a:endParaRPr lang="pt-BR"/>
          </a:p>
        </p:txBody>
      </p:sp>
      <p:pic>
        <p:nvPicPr>
          <p:cNvPr id="5" name="Picture 4" descr="A picture containing text, gambling house, room&#10;&#10;Description automatically generated">
            <a:extLst>
              <a:ext uri="{FF2B5EF4-FFF2-40B4-BE49-F238E27FC236}">
                <a16:creationId xmlns:a16="http://schemas.microsoft.com/office/drawing/2014/main" id="{1FA5FD5C-8547-487A-EA3E-893ADD21CE92}"/>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833151" y="1350144"/>
            <a:ext cx="7459458" cy="2009049"/>
          </a:xfrm>
          <a:prstGeom prst="rect">
            <a:avLst/>
          </a:prstGeom>
        </p:spPr>
      </p:pic>
      <p:pic>
        <p:nvPicPr>
          <p:cNvPr id="6" name="Picture 5" descr="A picture containing text, gambling house, room&#10;&#10;Description automatically generated">
            <a:extLst>
              <a:ext uri="{FF2B5EF4-FFF2-40B4-BE49-F238E27FC236}">
                <a16:creationId xmlns:a16="http://schemas.microsoft.com/office/drawing/2014/main" id="{BC9C59BE-B641-9B06-E647-9979A9277AC3}"/>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231704" y="1343627"/>
            <a:ext cx="1229583" cy="2009050"/>
          </a:xfrm>
          <a:prstGeom prst="rect">
            <a:avLst/>
          </a:prstGeom>
        </p:spPr>
      </p:pic>
      <p:pic>
        <p:nvPicPr>
          <p:cNvPr id="7" name="Picture 6" descr="A picture containing text, gambling house, room&#10;&#10;Description automatically generated">
            <a:extLst>
              <a:ext uri="{FF2B5EF4-FFF2-40B4-BE49-F238E27FC236}">
                <a16:creationId xmlns:a16="http://schemas.microsoft.com/office/drawing/2014/main" id="{BD9EB199-E58A-F294-66D9-2D6044A98C76}"/>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7663863" y="1327625"/>
            <a:ext cx="1229583" cy="2009050"/>
          </a:xfrm>
          <a:prstGeom prst="rect">
            <a:avLst/>
          </a:prstGeom>
        </p:spPr>
      </p:pic>
      <p:sp>
        <p:nvSpPr>
          <p:cNvPr id="8" name="Rectangle 7">
            <a:extLst>
              <a:ext uri="{FF2B5EF4-FFF2-40B4-BE49-F238E27FC236}">
                <a16:creationId xmlns:a16="http://schemas.microsoft.com/office/drawing/2014/main" id="{FA61BB7E-C8F4-59D6-B422-E534B1B2E4BD}"/>
              </a:ext>
            </a:extLst>
          </p:cNvPr>
          <p:cNvSpPr/>
          <p:nvPr/>
        </p:nvSpPr>
        <p:spPr>
          <a:xfrm>
            <a:off x="82041" y="1327625"/>
            <a:ext cx="1944334" cy="2079305"/>
          </a:xfrm>
          <a:prstGeom prst="rect">
            <a:avLst/>
          </a:prstGeom>
          <a:gradFill>
            <a:gsLst>
              <a:gs pos="0">
                <a:schemeClr val="bg1">
                  <a:alpha val="55000"/>
                </a:schemeClr>
              </a:gs>
              <a:gs pos="23000">
                <a:schemeClr val="bg1">
                  <a:alpha val="8100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Rectangle 8">
            <a:extLst>
              <a:ext uri="{FF2B5EF4-FFF2-40B4-BE49-F238E27FC236}">
                <a16:creationId xmlns:a16="http://schemas.microsoft.com/office/drawing/2014/main" id="{DC2D9A6B-51CA-2944-F1F6-501997FBE6A3}"/>
              </a:ext>
            </a:extLst>
          </p:cNvPr>
          <p:cNvSpPr/>
          <p:nvPr/>
        </p:nvSpPr>
        <p:spPr>
          <a:xfrm rot="10800000">
            <a:off x="7043706" y="1351756"/>
            <a:ext cx="1752489" cy="2079305"/>
          </a:xfrm>
          <a:prstGeom prst="rect">
            <a:avLst/>
          </a:prstGeom>
          <a:gradFill>
            <a:gsLst>
              <a:gs pos="0">
                <a:schemeClr val="bg1">
                  <a:alpha val="55000"/>
                </a:schemeClr>
              </a:gs>
              <a:gs pos="23000">
                <a:schemeClr val="bg1">
                  <a:alpha val="8100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10" name="Group 9">
            <a:extLst>
              <a:ext uri="{FF2B5EF4-FFF2-40B4-BE49-F238E27FC236}">
                <a16:creationId xmlns:a16="http://schemas.microsoft.com/office/drawing/2014/main" id="{2C6BC3C4-5BDC-CA8A-3344-B008FFBF6DA6}"/>
              </a:ext>
            </a:extLst>
          </p:cNvPr>
          <p:cNvGrpSpPr/>
          <p:nvPr/>
        </p:nvGrpSpPr>
        <p:grpSpPr>
          <a:xfrm>
            <a:off x="1492132" y="1381014"/>
            <a:ext cx="1643148" cy="2302160"/>
            <a:chOff x="1756511" y="1628188"/>
            <a:chExt cx="1613391" cy="2048152"/>
          </a:xfrm>
        </p:grpSpPr>
        <p:sp>
          <p:nvSpPr>
            <p:cNvPr id="12" name="Rounded Rectangle 11">
              <a:extLst>
                <a:ext uri="{FF2B5EF4-FFF2-40B4-BE49-F238E27FC236}">
                  <a16:creationId xmlns:a16="http://schemas.microsoft.com/office/drawing/2014/main" id="{9500D56E-D153-5516-233B-66554648CDEC}"/>
                </a:ext>
              </a:extLst>
            </p:cNvPr>
            <p:cNvSpPr/>
            <p:nvPr/>
          </p:nvSpPr>
          <p:spPr>
            <a:xfrm>
              <a:off x="2318949" y="1628188"/>
              <a:ext cx="510735" cy="1764440"/>
            </a:xfrm>
            <a:prstGeom prst="roundRect">
              <a:avLst/>
            </a:prstGeom>
            <a:solidFill>
              <a:srgbClr val="00B050">
                <a:alpha val="15386"/>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TextBox 12">
              <a:extLst>
                <a:ext uri="{FF2B5EF4-FFF2-40B4-BE49-F238E27FC236}">
                  <a16:creationId xmlns:a16="http://schemas.microsoft.com/office/drawing/2014/main" id="{BA6CCF0C-277D-64BA-FD53-CF6D00DD191E}"/>
                </a:ext>
              </a:extLst>
            </p:cNvPr>
            <p:cNvSpPr txBox="1"/>
            <p:nvPr/>
          </p:nvSpPr>
          <p:spPr>
            <a:xfrm>
              <a:off x="1756511" y="3375140"/>
              <a:ext cx="1613391" cy="301200"/>
            </a:xfrm>
            <a:prstGeom prst="rect">
              <a:avLst/>
            </a:prstGeom>
            <a:noFill/>
          </p:spPr>
          <p:txBody>
            <a:bodyPr wrap="square">
              <a:spAutoFit/>
            </a:bodyPr>
            <a:lstStyle/>
            <a:p>
              <a:pPr algn="ctr"/>
              <a:r>
                <a:rPr lang="en-US" sz="1600">
                  <a:solidFill>
                    <a:srgbClr val="00B050"/>
                  </a:solidFill>
                </a:rPr>
                <a:t>L electrode</a:t>
              </a:r>
            </a:p>
          </p:txBody>
        </p:sp>
      </p:grpSp>
      <p:grpSp>
        <p:nvGrpSpPr>
          <p:cNvPr id="14" name="Group 13">
            <a:extLst>
              <a:ext uri="{FF2B5EF4-FFF2-40B4-BE49-F238E27FC236}">
                <a16:creationId xmlns:a16="http://schemas.microsoft.com/office/drawing/2014/main" id="{F0C89C37-205F-6183-1E1D-496E821C0C12}"/>
              </a:ext>
            </a:extLst>
          </p:cNvPr>
          <p:cNvGrpSpPr/>
          <p:nvPr/>
        </p:nvGrpSpPr>
        <p:grpSpPr>
          <a:xfrm>
            <a:off x="5934408" y="1382393"/>
            <a:ext cx="1676344" cy="2307763"/>
            <a:chOff x="5761867" y="1619100"/>
            <a:chExt cx="1613391" cy="2048786"/>
          </a:xfrm>
        </p:grpSpPr>
        <p:sp>
          <p:nvSpPr>
            <p:cNvPr id="15" name="Rounded Rectangle 14">
              <a:extLst>
                <a:ext uri="{FF2B5EF4-FFF2-40B4-BE49-F238E27FC236}">
                  <a16:creationId xmlns:a16="http://schemas.microsoft.com/office/drawing/2014/main" id="{CEA930CB-AC86-ED15-3C83-0629FBD0BF11}"/>
                </a:ext>
              </a:extLst>
            </p:cNvPr>
            <p:cNvSpPr/>
            <p:nvPr/>
          </p:nvSpPr>
          <p:spPr>
            <a:xfrm>
              <a:off x="6275021" y="1619100"/>
              <a:ext cx="524799" cy="1764440"/>
            </a:xfrm>
            <a:prstGeom prst="roundRect">
              <a:avLst/>
            </a:prstGeom>
            <a:solidFill>
              <a:srgbClr val="00B050">
                <a:alpha val="1500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TextBox 15">
              <a:extLst>
                <a:ext uri="{FF2B5EF4-FFF2-40B4-BE49-F238E27FC236}">
                  <a16:creationId xmlns:a16="http://schemas.microsoft.com/office/drawing/2014/main" id="{260025C0-9710-2A94-096E-4E992B8C1326}"/>
                </a:ext>
              </a:extLst>
            </p:cNvPr>
            <p:cNvSpPr txBox="1"/>
            <p:nvPr/>
          </p:nvSpPr>
          <p:spPr>
            <a:xfrm>
              <a:off x="5761867" y="3367324"/>
              <a:ext cx="1613391" cy="300562"/>
            </a:xfrm>
            <a:prstGeom prst="rect">
              <a:avLst/>
            </a:prstGeom>
            <a:noFill/>
          </p:spPr>
          <p:txBody>
            <a:bodyPr wrap="square">
              <a:spAutoFit/>
            </a:bodyPr>
            <a:lstStyle/>
            <a:p>
              <a:pPr algn="ctr"/>
              <a:r>
                <a:rPr lang="en-US" sz="1600">
                  <a:solidFill>
                    <a:srgbClr val="00B050"/>
                  </a:solidFill>
                </a:rPr>
                <a:t>R electrode</a:t>
              </a:r>
            </a:p>
          </p:txBody>
        </p:sp>
      </p:grpSp>
      <p:sp>
        <p:nvSpPr>
          <p:cNvPr id="21" name="Rectangle 20">
            <a:extLst>
              <a:ext uri="{FF2B5EF4-FFF2-40B4-BE49-F238E27FC236}">
                <a16:creationId xmlns:a16="http://schemas.microsoft.com/office/drawing/2014/main" id="{DDEDA75A-BFFB-CD6F-1856-DD8A485D7F1A}"/>
              </a:ext>
            </a:extLst>
          </p:cNvPr>
          <p:cNvSpPr/>
          <p:nvPr/>
        </p:nvSpPr>
        <p:spPr>
          <a:xfrm>
            <a:off x="3220032" y="1378205"/>
            <a:ext cx="2630044" cy="19523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pic>
        <p:nvPicPr>
          <p:cNvPr id="22" name="Picture 21">
            <a:extLst>
              <a:ext uri="{FF2B5EF4-FFF2-40B4-BE49-F238E27FC236}">
                <a16:creationId xmlns:a16="http://schemas.microsoft.com/office/drawing/2014/main" id="{961D8E4C-172D-0668-6139-258266C99F25}"/>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rot="20074557">
            <a:off x="3426076" y="1577578"/>
            <a:ext cx="1241197" cy="860981"/>
          </a:xfrm>
          <a:prstGeom prst="rect">
            <a:avLst/>
          </a:prstGeom>
          <a:ln w="57150">
            <a:noFill/>
            <a:prstDash val="sysDot"/>
          </a:ln>
        </p:spPr>
      </p:pic>
      <p:pic>
        <p:nvPicPr>
          <p:cNvPr id="23" name="Picture 22">
            <a:extLst>
              <a:ext uri="{FF2B5EF4-FFF2-40B4-BE49-F238E27FC236}">
                <a16:creationId xmlns:a16="http://schemas.microsoft.com/office/drawing/2014/main" id="{12FDA84D-16B5-06D2-09B1-5C1BDA32461C}"/>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rot="584500">
            <a:off x="4479544" y="2265800"/>
            <a:ext cx="1241197" cy="860981"/>
          </a:xfrm>
          <a:prstGeom prst="rect">
            <a:avLst/>
          </a:prstGeom>
          <a:ln w="57150">
            <a:noFill/>
            <a:prstDash val="sysDot"/>
          </a:ln>
        </p:spPr>
      </p:pic>
      <p:grpSp>
        <p:nvGrpSpPr>
          <p:cNvPr id="25" name="Group 24">
            <a:extLst>
              <a:ext uri="{FF2B5EF4-FFF2-40B4-BE49-F238E27FC236}">
                <a16:creationId xmlns:a16="http://schemas.microsoft.com/office/drawing/2014/main" id="{941C3264-4715-4915-46A1-FFF6BD7192B0}"/>
              </a:ext>
            </a:extLst>
          </p:cNvPr>
          <p:cNvGrpSpPr/>
          <p:nvPr/>
        </p:nvGrpSpPr>
        <p:grpSpPr>
          <a:xfrm>
            <a:off x="2624184" y="1388878"/>
            <a:ext cx="3802014" cy="2326083"/>
            <a:chOff x="2825668" y="2129471"/>
            <a:chExt cx="3363928" cy="2083035"/>
          </a:xfrm>
        </p:grpSpPr>
        <p:sp>
          <p:nvSpPr>
            <p:cNvPr id="26" name="Rounded Rectangle 25">
              <a:extLst>
                <a:ext uri="{FF2B5EF4-FFF2-40B4-BE49-F238E27FC236}">
                  <a16:creationId xmlns:a16="http://schemas.microsoft.com/office/drawing/2014/main" id="{B6D56994-5201-489F-3C10-733698F663A2}"/>
                </a:ext>
              </a:extLst>
            </p:cNvPr>
            <p:cNvSpPr/>
            <p:nvPr/>
          </p:nvSpPr>
          <p:spPr>
            <a:xfrm>
              <a:off x="2825668" y="2129471"/>
              <a:ext cx="3363928" cy="1764440"/>
            </a:xfrm>
            <a:prstGeom prst="roundRect">
              <a:avLst>
                <a:gd name="adj" fmla="val 4008"/>
              </a:avLst>
            </a:prstGeom>
            <a:solidFill>
              <a:srgbClr val="00B0F0">
                <a:alpha val="15018"/>
              </a:srgb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0B0F0"/>
                </a:solidFill>
              </a:endParaRPr>
            </a:p>
          </p:txBody>
        </p:sp>
        <p:sp>
          <p:nvSpPr>
            <p:cNvPr id="27" name="TextBox 26">
              <a:extLst>
                <a:ext uri="{FF2B5EF4-FFF2-40B4-BE49-F238E27FC236}">
                  <a16:creationId xmlns:a16="http://schemas.microsoft.com/office/drawing/2014/main" id="{23388D41-8AA0-A3F3-7FC7-90D9EEAEBA48}"/>
                </a:ext>
              </a:extLst>
            </p:cNvPr>
            <p:cNvSpPr txBox="1"/>
            <p:nvPr/>
          </p:nvSpPr>
          <p:spPr>
            <a:xfrm>
              <a:off x="3672170" y="3909327"/>
              <a:ext cx="1613391" cy="303179"/>
            </a:xfrm>
            <a:prstGeom prst="rect">
              <a:avLst/>
            </a:prstGeom>
            <a:noFill/>
          </p:spPr>
          <p:txBody>
            <a:bodyPr wrap="square">
              <a:spAutoFit/>
            </a:bodyPr>
            <a:lstStyle/>
            <a:p>
              <a:pPr algn="ctr"/>
              <a:r>
                <a:rPr lang="en-US" sz="1600">
                  <a:solidFill>
                    <a:srgbClr val="00B0F0"/>
                  </a:solidFill>
                </a:rPr>
                <a:t>Simulation cell</a:t>
              </a:r>
            </a:p>
          </p:txBody>
        </p:sp>
      </p:grpSp>
      <p:sp>
        <p:nvSpPr>
          <p:cNvPr id="28" name="Google Shape;474;p15">
            <a:extLst>
              <a:ext uri="{FF2B5EF4-FFF2-40B4-BE49-F238E27FC236}">
                <a16:creationId xmlns:a16="http://schemas.microsoft.com/office/drawing/2014/main" id="{0C0518A7-CC4D-E2FD-682D-4F90B21C1E8C}"/>
              </a:ext>
            </a:extLst>
          </p:cNvPr>
          <p:cNvSpPr txBox="1">
            <a:spLocks/>
          </p:cNvSpPr>
          <p:nvPr/>
        </p:nvSpPr>
        <p:spPr>
          <a:xfrm>
            <a:off x="135002" y="1105361"/>
            <a:ext cx="743010" cy="533761"/>
          </a:xfrm>
          <a:prstGeom prst="rect">
            <a:avLst/>
          </a:prstGeom>
        </p:spPr>
        <p:txBody>
          <a:bodyPr spcFirstLastPara="1" vert="horz" wrap="square" lIns="68569" tIns="34275" rIns="68569" bIns="34275" rtlCol="0" anchor="ctr" anchorCtr="0">
            <a:noAutofit/>
          </a:bodyPr>
          <a:lstStyle>
            <a:lvl1pPr algn="l" defTabSz="685800" rtl="0" eaLnBrk="1" latinLnBrk="0" hangingPunct="1">
              <a:lnSpc>
                <a:spcPct val="90000"/>
              </a:lnSpc>
              <a:spcBef>
                <a:spcPct val="0"/>
              </a:spcBef>
              <a:buNone/>
              <a:defRPr sz="3000" b="1" kern="1200" baseline="0">
                <a:solidFill>
                  <a:schemeClr val="tx2"/>
                </a:solidFill>
                <a:latin typeface="+mj-lt"/>
                <a:ea typeface="+mj-ea"/>
                <a:cs typeface="+mj-cs"/>
              </a:defRPr>
            </a:lvl1pPr>
          </a:lstStyle>
          <a:p>
            <a:pPr>
              <a:spcBef>
                <a:spcPts val="0"/>
              </a:spcBef>
            </a:pPr>
            <a:r>
              <a:rPr lang="en-US" sz="2400"/>
              <a:t>µ</a:t>
            </a:r>
            <a:r>
              <a:rPr lang="en-US" sz="2400" baseline="-25000"/>
              <a:t>L</a:t>
            </a:r>
          </a:p>
        </p:txBody>
      </p:sp>
      <p:sp>
        <p:nvSpPr>
          <p:cNvPr id="29" name="Google Shape;474;p15">
            <a:extLst>
              <a:ext uri="{FF2B5EF4-FFF2-40B4-BE49-F238E27FC236}">
                <a16:creationId xmlns:a16="http://schemas.microsoft.com/office/drawing/2014/main" id="{CDC0BBCD-A27C-031D-4061-171DA2667906}"/>
              </a:ext>
            </a:extLst>
          </p:cNvPr>
          <p:cNvSpPr txBox="1">
            <a:spLocks/>
          </p:cNvSpPr>
          <p:nvPr/>
        </p:nvSpPr>
        <p:spPr>
          <a:xfrm>
            <a:off x="8454008" y="2739961"/>
            <a:ext cx="743010" cy="533761"/>
          </a:xfrm>
          <a:prstGeom prst="rect">
            <a:avLst/>
          </a:prstGeom>
        </p:spPr>
        <p:txBody>
          <a:bodyPr spcFirstLastPara="1" vert="horz" wrap="square" lIns="68569" tIns="34275" rIns="68569" bIns="34275" rtlCol="0" anchor="ctr" anchorCtr="0">
            <a:noAutofit/>
          </a:bodyPr>
          <a:lstStyle>
            <a:lvl1pPr algn="l" defTabSz="685800" rtl="0" eaLnBrk="1" latinLnBrk="0" hangingPunct="1">
              <a:lnSpc>
                <a:spcPct val="90000"/>
              </a:lnSpc>
              <a:spcBef>
                <a:spcPct val="0"/>
              </a:spcBef>
              <a:buNone/>
              <a:defRPr sz="3000" b="1" kern="1200" baseline="0">
                <a:solidFill>
                  <a:schemeClr val="tx2"/>
                </a:solidFill>
                <a:latin typeface="+mj-lt"/>
                <a:ea typeface="+mj-ea"/>
                <a:cs typeface="+mj-cs"/>
              </a:defRPr>
            </a:lvl1pPr>
          </a:lstStyle>
          <a:p>
            <a:pPr>
              <a:spcBef>
                <a:spcPts val="0"/>
              </a:spcBef>
            </a:pPr>
            <a:r>
              <a:rPr lang="en-US" sz="2400"/>
              <a:t>µ</a:t>
            </a:r>
            <a:r>
              <a:rPr lang="en-US" sz="2400" baseline="-25000"/>
              <a:t>R</a:t>
            </a:r>
          </a:p>
        </p:txBody>
      </p:sp>
      <p:sp>
        <p:nvSpPr>
          <p:cNvPr id="31" name="Freeform 30">
            <a:extLst>
              <a:ext uri="{FF2B5EF4-FFF2-40B4-BE49-F238E27FC236}">
                <a16:creationId xmlns:a16="http://schemas.microsoft.com/office/drawing/2014/main" id="{1C005083-628A-9872-5A4A-E7BB5A4698A8}"/>
              </a:ext>
            </a:extLst>
          </p:cNvPr>
          <p:cNvSpPr/>
          <p:nvPr/>
        </p:nvSpPr>
        <p:spPr>
          <a:xfrm>
            <a:off x="198217" y="1571315"/>
            <a:ext cx="8660600" cy="1677059"/>
          </a:xfrm>
          <a:custGeom>
            <a:avLst/>
            <a:gdLst>
              <a:gd name="connsiteX0" fmla="*/ 0 w 5663609"/>
              <a:gd name="connsiteY0" fmla="*/ 104385 h 1236524"/>
              <a:gd name="connsiteX1" fmla="*/ 1183758 w 5663609"/>
              <a:gd name="connsiteY1" fmla="*/ 97297 h 1236524"/>
              <a:gd name="connsiteX2" fmla="*/ 4451498 w 5663609"/>
              <a:gd name="connsiteY2" fmla="*/ 1132199 h 1236524"/>
              <a:gd name="connsiteX3" fmla="*/ 5663609 w 5663609"/>
              <a:gd name="connsiteY3" fmla="*/ 1146376 h 1236524"/>
              <a:gd name="connsiteX0" fmla="*/ 0 w 5663609"/>
              <a:gd name="connsiteY0" fmla="*/ 104385 h 1236524"/>
              <a:gd name="connsiteX1" fmla="*/ 1162493 w 5663609"/>
              <a:gd name="connsiteY1" fmla="*/ 97297 h 1236524"/>
              <a:gd name="connsiteX2" fmla="*/ 4451498 w 5663609"/>
              <a:gd name="connsiteY2" fmla="*/ 1132199 h 1236524"/>
              <a:gd name="connsiteX3" fmla="*/ 5663609 w 5663609"/>
              <a:gd name="connsiteY3" fmla="*/ 1146376 h 1236524"/>
              <a:gd name="connsiteX0" fmla="*/ 0 w 5663609"/>
              <a:gd name="connsiteY0" fmla="*/ 45508 h 1177647"/>
              <a:gd name="connsiteX1" fmla="*/ 1162493 w 5663609"/>
              <a:gd name="connsiteY1" fmla="*/ 38420 h 1177647"/>
              <a:gd name="connsiteX2" fmla="*/ 4451498 w 5663609"/>
              <a:gd name="connsiteY2" fmla="*/ 1073322 h 1177647"/>
              <a:gd name="connsiteX3" fmla="*/ 5663609 w 5663609"/>
              <a:gd name="connsiteY3" fmla="*/ 1087499 h 1177647"/>
              <a:gd name="connsiteX0" fmla="*/ 0 w 5663609"/>
              <a:gd name="connsiteY0" fmla="*/ 14172 h 1146311"/>
              <a:gd name="connsiteX1" fmla="*/ 1162493 w 5663609"/>
              <a:gd name="connsiteY1" fmla="*/ 7084 h 1146311"/>
              <a:gd name="connsiteX2" fmla="*/ 4451498 w 5663609"/>
              <a:gd name="connsiteY2" fmla="*/ 1041986 h 1146311"/>
              <a:gd name="connsiteX3" fmla="*/ 5663609 w 5663609"/>
              <a:gd name="connsiteY3" fmla="*/ 1056163 h 1146311"/>
              <a:gd name="connsiteX0" fmla="*/ 0 w 5663609"/>
              <a:gd name="connsiteY0" fmla="*/ 13119 h 1145258"/>
              <a:gd name="connsiteX1" fmla="*/ 1162493 w 5663609"/>
              <a:gd name="connsiteY1" fmla="*/ 6031 h 1145258"/>
              <a:gd name="connsiteX2" fmla="*/ 4451498 w 5663609"/>
              <a:gd name="connsiteY2" fmla="*/ 1040933 h 1145258"/>
              <a:gd name="connsiteX3" fmla="*/ 5663609 w 5663609"/>
              <a:gd name="connsiteY3" fmla="*/ 1055110 h 1145258"/>
              <a:gd name="connsiteX0" fmla="*/ 0 w 5663609"/>
              <a:gd name="connsiteY0" fmla="*/ 1685 h 1133824"/>
              <a:gd name="connsiteX1" fmla="*/ 1169581 w 5663609"/>
              <a:gd name="connsiteY1" fmla="*/ 15867 h 1133824"/>
              <a:gd name="connsiteX2" fmla="*/ 4451498 w 5663609"/>
              <a:gd name="connsiteY2" fmla="*/ 1029499 h 1133824"/>
              <a:gd name="connsiteX3" fmla="*/ 5663609 w 5663609"/>
              <a:gd name="connsiteY3" fmla="*/ 1043676 h 1133824"/>
              <a:gd name="connsiteX0" fmla="*/ 0 w 5663609"/>
              <a:gd name="connsiteY0" fmla="*/ 587 h 1132726"/>
              <a:gd name="connsiteX1" fmla="*/ 1169581 w 5663609"/>
              <a:gd name="connsiteY1" fmla="*/ 14769 h 1132726"/>
              <a:gd name="connsiteX2" fmla="*/ 4451498 w 5663609"/>
              <a:gd name="connsiteY2" fmla="*/ 1028401 h 1132726"/>
              <a:gd name="connsiteX3" fmla="*/ 5663609 w 5663609"/>
              <a:gd name="connsiteY3" fmla="*/ 1042578 h 1132726"/>
              <a:gd name="connsiteX0" fmla="*/ 0 w 5663609"/>
              <a:gd name="connsiteY0" fmla="*/ 12406 h 1144545"/>
              <a:gd name="connsiteX1" fmla="*/ 1190846 w 5663609"/>
              <a:gd name="connsiteY1" fmla="*/ 0 h 1144545"/>
              <a:gd name="connsiteX2" fmla="*/ 4451498 w 5663609"/>
              <a:gd name="connsiteY2" fmla="*/ 1040220 h 1144545"/>
              <a:gd name="connsiteX3" fmla="*/ 5663609 w 5663609"/>
              <a:gd name="connsiteY3" fmla="*/ 1054397 h 1144545"/>
              <a:gd name="connsiteX0" fmla="*/ 0 w 5669959"/>
              <a:gd name="connsiteY0" fmla="*/ 86310 h 1218449"/>
              <a:gd name="connsiteX1" fmla="*/ 1197196 w 5669959"/>
              <a:gd name="connsiteY1" fmla="*/ 73904 h 1218449"/>
              <a:gd name="connsiteX2" fmla="*/ 4457848 w 5669959"/>
              <a:gd name="connsiteY2" fmla="*/ 1114124 h 1218449"/>
              <a:gd name="connsiteX3" fmla="*/ 5669959 w 5669959"/>
              <a:gd name="connsiteY3" fmla="*/ 1128301 h 1218449"/>
              <a:gd name="connsiteX0" fmla="*/ 0 w 5669959"/>
              <a:gd name="connsiteY0" fmla="*/ 12407 h 1144546"/>
              <a:gd name="connsiteX1" fmla="*/ 1197196 w 5669959"/>
              <a:gd name="connsiteY1" fmla="*/ 1 h 1144546"/>
              <a:gd name="connsiteX2" fmla="*/ 4457848 w 5669959"/>
              <a:gd name="connsiteY2" fmla="*/ 1040221 h 1144546"/>
              <a:gd name="connsiteX3" fmla="*/ 5669959 w 5669959"/>
              <a:gd name="connsiteY3" fmla="*/ 1054398 h 1144546"/>
              <a:gd name="connsiteX0" fmla="*/ 0 w 5669959"/>
              <a:gd name="connsiteY0" fmla="*/ 925 h 1133064"/>
              <a:gd name="connsiteX1" fmla="*/ 1206721 w 5669959"/>
              <a:gd name="connsiteY1" fmla="*/ 7574 h 1133064"/>
              <a:gd name="connsiteX2" fmla="*/ 4457848 w 5669959"/>
              <a:gd name="connsiteY2" fmla="*/ 1028739 h 1133064"/>
              <a:gd name="connsiteX3" fmla="*/ 5669959 w 5669959"/>
              <a:gd name="connsiteY3" fmla="*/ 1042916 h 1133064"/>
              <a:gd name="connsiteX0" fmla="*/ 0 w 5669959"/>
              <a:gd name="connsiteY0" fmla="*/ 1918 h 1134057"/>
              <a:gd name="connsiteX1" fmla="*/ 1190846 w 5669959"/>
              <a:gd name="connsiteY1" fmla="*/ 1421 h 1134057"/>
              <a:gd name="connsiteX2" fmla="*/ 4457848 w 5669959"/>
              <a:gd name="connsiteY2" fmla="*/ 1029732 h 1134057"/>
              <a:gd name="connsiteX3" fmla="*/ 5669959 w 5669959"/>
              <a:gd name="connsiteY3" fmla="*/ 1043909 h 1134057"/>
              <a:gd name="connsiteX0" fmla="*/ 0 w 5669959"/>
              <a:gd name="connsiteY0" fmla="*/ 1918 h 1111714"/>
              <a:gd name="connsiteX1" fmla="*/ 1190846 w 5669959"/>
              <a:gd name="connsiteY1" fmla="*/ 1421 h 1111714"/>
              <a:gd name="connsiteX2" fmla="*/ 4457848 w 5669959"/>
              <a:gd name="connsiteY2" fmla="*/ 1029732 h 1111714"/>
              <a:gd name="connsiteX3" fmla="*/ 5669959 w 5669959"/>
              <a:gd name="connsiteY3" fmla="*/ 1043909 h 1111714"/>
              <a:gd name="connsiteX0" fmla="*/ 0 w 5669959"/>
              <a:gd name="connsiteY0" fmla="*/ 1918 h 1043909"/>
              <a:gd name="connsiteX1" fmla="*/ 1190846 w 5669959"/>
              <a:gd name="connsiteY1" fmla="*/ 1421 h 1043909"/>
              <a:gd name="connsiteX2" fmla="*/ 4457848 w 5669959"/>
              <a:gd name="connsiteY2" fmla="*/ 1029732 h 1043909"/>
              <a:gd name="connsiteX3" fmla="*/ 5669959 w 5669959"/>
              <a:gd name="connsiteY3" fmla="*/ 1043909 h 1043909"/>
              <a:gd name="connsiteX0" fmla="*/ 0 w 5669959"/>
              <a:gd name="connsiteY0" fmla="*/ 1918 h 1043909"/>
              <a:gd name="connsiteX1" fmla="*/ 1190846 w 5669959"/>
              <a:gd name="connsiteY1" fmla="*/ 1421 h 1043909"/>
              <a:gd name="connsiteX2" fmla="*/ 4457848 w 5669959"/>
              <a:gd name="connsiteY2" fmla="*/ 1029732 h 1043909"/>
              <a:gd name="connsiteX3" fmla="*/ 5669959 w 5669959"/>
              <a:gd name="connsiteY3" fmla="*/ 1043909 h 1043909"/>
              <a:gd name="connsiteX0" fmla="*/ 0 w 5669959"/>
              <a:gd name="connsiteY0" fmla="*/ 78288 h 1120279"/>
              <a:gd name="connsiteX1" fmla="*/ 1190846 w 5669959"/>
              <a:gd name="connsiteY1" fmla="*/ 77791 h 1120279"/>
              <a:gd name="connsiteX2" fmla="*/ 4467373 w 5669959"/>
              <a:gd name="connsiteY2" fmla="*/ 1117799 h 1120279"/>
              <a:gd name="connsiteX3" fmla="*/ 5669959 w 5669959"/>
              <a:gd name="connsiteY3" fmla="*/ 1120279 h 1120279"/>
              <a:gd name="connsiteX0" fmla="*/ 0 w 5669959"/>
              <a:gd name="connsiteY0" fmla="*/ 2003 h 1043994"/>
              <a:gd name="connsiteX1" fmla="*/ 1190846 w 5669959"/>
              <a:gd name="connsiteY1" fmla="*/ 1506 h 1043994"/>
              <a:gd name="connsiteX2" fmla="*/ 4467373 w 5669959"/>
              <a:gd name="connsiteY2" fmla="*/ 1041514 h 1043994"/>
              <a:gd name="connsiteX3" fmla="*/ 5669959 w 5669959"/>
              <a:gd name="connsiteY3" fmla="*/ 1043994 h 1043994"/>
              <a:gd name="connsiteX0" fmla="*/ 0 w 5669959"/>
              <a:gd name="connsiteY0" fmla="*/ 2003 h 1043994"/>
              <a:gd name="connsiteX1" fmla="*/ 1975654 w 5669959"/>
              <a:gd name="connsiteY1" fmla="*/ 1506 h 1043994"/>
              <a:gd name="connsiteX2" fmla="*/ 4467373 w 5669959"/>
              <a:gd name="connsiteY2" fmla="*/ 1041514 h 1043994"/>
              <a:gd name="connsiteX3" fmla="*/ 5669959 w 5669959"/>
              <a:gd name="connsiteY3" fmla="*/ 1043994 h 1043994"/>
              <a:gd name="connsiteX0" fmla="*/ 0 w 5669959"/>
              <a:gd name="connsiteY0" fmla="*/ 79174 h 1130639"/>
              <a:gd name="connsiteX1" fmla="*/ 1975654 w 5669959"/>
              <a:gd name="connsiteY1" fmla="*/ 78677 h 1130639"/>
              <a:gd name="connsiteX2" fmla="*/ 3715961 w 5669959"/>
              <a:gd name="connsiteY2" fmla="*/ 1130640 h 1130639"/>
              <a:gd name="connsiteX3" fmla="*/ 5669959 w 5669959"/>
              <a:gd name="connsiteY3" fmla="*/ 1121165 h 1130639"/>
              <a:gd name="connsiteX0" fmla="*/ 0 w 5669959"/>
              <a:gd name="connsiteY0" fmla="*/ 2522 h 1053988"/>
              <a:gd name="connsiteX1" fmla="*/ 1975654 w 5669959"/>
              <a:gd name="connsiteY1" fmla="*/ 2025 h 1053988"/>
              <a:gd name="connsiteX2" fmla="*/ 3715961 w 5669959"/>
              <a:gd name="connsiteY2" fmla="*/ 1053988 h 1053988"/>
              <a:gd name="connsiteX3" fmla="*/ 5669959 w 5669959"/>
              <a:gd name="connsiteY3" fmla="*/ 1044513 h 1053988"/>
              <a:gd name="connsiteX0" fmla="*/ 0 w 5669959"/>
              <a:gd name="connsiteY0" fmla="*/ 4906 h 1056372"/>
              <a:gd name="connsiteX1" fmla="*/ 1975654 w 5669959"/>
              <a:gd name="connsiteY1" fmla="*/ 4409 h 1056372"/>
              <a:gd name="connsiteX2" fmla="*/ 3715961 w 5669959"/>
              <a:gd name="connsiteY2" fmla="*/ 1056372 h 1056372"/>
              <a:gd name="connsiteX3" fmla="*/ 5669959 w 5669959"/>
              <a:gd name="connsiteY3" fmla="*/ 1046897 h 1056372"/>
              <a:gd name="connsiteX0" fmla="*/ 0 w 5669959"/>
              <a:gd name="connsiteY0" fmla="*/ 4906 h 1056372"/>
              <a:gd name="connsiteX1" fmla="*/ 1975654 w 5669959"/>
              <a:gd name="connsiteY1" fmla="*/ 4409 h 1056372"/>
              <a:gd name="connsiteX2" fmla="*/ 3715961 w 5669959"/>
              <a:gd name="connsiteY2" fmla="*/ 1056372 h 1056372"/>
              <a:gd name="connsiteX3" fmla="*/ 5669959 w 5669959"/>
              <a:gd name="connsiteY3" fmla="*/ 1046897 h 1056372"/>
            </a:gdLst>
            <a:ahLst/>
            <a:cxnLst>
              <a:cxn ang="0">
                <a:pos x="connsiteX0" y="connsiteY0"/>
              </a:cxn>
              <a:cxn ang="0">
                <a:pos x="connsiteX1" y="connsiteY1"/>
              </a:cxn>
              <a:cxn ang="0">
                <a:pos x="connsiteX2" y="connsiteY2"/>
              </a:cxn>
              <a:cxn ang="0">
                <a:pos x="connsiteX3" y="connsiteY3"/>
              </a:cxn>
            </a:cxnLst>
            <a:rect l="l" t="t" r="r" b="b"/>
            <a:pathLst>
              <a:path w="5669959" h="1056372">
                <a:moveTo>
                  <a:pt x="0" y="4906"/>
                </a:moveTo>
                <a:cubicBezTo>
                  <a:pt x="29536" y="793"/>
                  <a:pt x="1690287" y="-3457"/>
                  <a:pt x="1975654" y="4409"/>
                </a:cubicBezTo>
                <a:cubicBezTo>
                  <a:pt x="2261021" y="12275"/>
                  <a:pt x="3453367" y="1019627"/>
                  <a:pt x="3715961" y="1056372"/>
                </a:cubicBezTo>
                <a:lnTo>
                  <a:pt x="5669959" y="1046897"/>
                </a:lnTo>
              </a:path>
            </a:pathLst>
          </a:cu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2" name="Google Shape;474;p15">
            <a:extLst>
              <a:ext uri="{FF2B5EF4-FFF2-40B4-BE49-F238E27FC236}">
                <a16:creationId xmlns:a16="http://schemas.microsoft.com/office/drawing/2014/main" id="{919B62DF-C3A3-791F-F94B-D2655B38C34F}"/>
              </a:ext>
            </a:extLst>
          </p:cNvPr>
          <p:cNvSpPr txBox="1">
            <a:spLocks/>
          </p:cNvSpPr>
          <p:nvPr/>
        </p:nvSpPr>
        <p:spPr>
          <a:xfrm>
            <a:off x="65099" y="940007"/>
            <a:ext cx="6956620" cy="401837"/>
          </a:xfrm>
          <a:prstGeom prst="rect">
            <a:avLst/>
          </a:prstGeom>
          <a:effectLst>
            <a:outerShdw blurRad="63500" sx="102000" sy="102000" algn="ctr" rotWithShape="0">
              <a:prstClr val="black">
                <a:alpha val="40000"/>
              </a:prstClr>
            </a:outerShdw>
          </a:effectLst>
        </p:spPr>
        <p:txBody>
          <a:bodyPr spcFirstLastPara="1" vert="horz" wrap="square" lIns="91425" tIns="45700" rIns="91425" bIns="45700" rtlCol="0" anchor="ctr" anchorCtr="0">
            <a:noAutofit/>
          </a:bodyPr>
          <a:lstStyle>
            <a:lvl1pPr algn="l" defTabSz="685800" rtl="0" eaLnBrk="1" latinLnBrk="0" hangingPunct="1">
              <a:lnSpc>
                <a:spcPct val="90000"/>
              </a:lnSpc>
              <a:spcBef>
                <a:spcPct val="0"/>
              </a:spcBef>
              <a:buNone/>
              <a:defRPr sz="3000" b="1" kern="1200" baseline="0">
                <a:solidFill>
                  <a:schemeClr val="tx2"/>
                </a:solidFill>
                <a:latin typeface="+mj-lt"/>
                <a:ea typeface="+mj-ea"/>
                <a:cs typeface="+mj-cs"/>
              </a:defRPr>
            </a:lvl1pPr>
          </a:lstStyle>
          <a:p>
            <a:pPr>
              <a:spcBef>
                <a:spcPts val="0"/>
              </a:spcBef>
            </a:pPr>
            <a:r>
              <a:rPr lang="en-US" sz="2000">
                <a:solidFill>
                  <a:srgbClr val="FF0000"/>
                </a:solidFill>
                <a:effectLst>
                  <a:outerShdw blurRad="50800" dist="38100" dir="10800000" algn="r" rotWithShape="0">
                    <a:prstClr val="black">
                      <a:alpha val="40000"/>
                    </a:prstClr>
                  </a:outerShdw>
                </a:effectLst>
              </a:rPr>
              <a:t>Typical systems</a:t>
            </a:r>
            <a:endParaRPr lang="pt-BR"/>
          </a:p>
        </p:txBody>
      </p:sp>
      <p:sp>
        <p:nvSpPr>
          <p:cNvPr id="34" name="Espaço Reservado para Conteúdo 2">
            <a:extLst>
              <a:ext uri="{FF2B5EF4-FFF2-40B4-BE49-F238E27FC236}">
                <a16:creationId xmlns:a16="http://schemas.microsoft.com/office/drawing/2014/main" id="{1FEE6DEC-0055-EC43-7655-0584A9AEB6C9}"/>
              </a:ext>
            </a:extLst>
          </p:cNvPr>
          <p:cNvSpPr txBox="1">
            <a:spLocks/>
          </p:cNvSpPr>
          <p:nvPr/>
        </p:nvSpPr>
        <p:spPr>
          <a:xfrm>
            <a:off x="2363" y="4448722"/>
            <a:ext cx="5834178" cy="455508"/>
          </a:xfrm>
          <a:prstGeom prst="rect">
            <a:avLst/>
          </a:prstGeom>
        </p:spPr>
        <p:txBody>
          <a:bodyPr vert="horz" lIns="91440" tIns="45720" rIns="91440" bIns="45720" rtlCol="0" anchor="b" anchorCtr="0">
            <a:noAutofit/>
          </a:bodyPr>
          <a:lstStyle>
            <a:lvl1pPr marL="0" indent="0" algn="l" defTabSz="685800" rtl="0" eaLnBrk="1" latinLnBrk="0" hangingPunct="1">
              <a:lnSpc>
                <a:spcPct val="100000"/>
              </a:lnSpc>
              <a:spcBef>
                <a:spcPts val="750"/>
              </a:spcBef>
              <a:spcAft>
                <a:spcPts val="500"/>
              </a:spcAft>
              <a:buFont typeface="Arial" panose="020B0604020202020204" pitchFamily="34" charset="0"/>
              <a:buNone/>
              <a:defRPr sz="1800" kern="1200" baseline="0">
                <a:solidFill>
                  <a:schemeClr val="tx1"/>
                </a:solidFill>
                <a:latin typeface="+mn-lt"/>
                <a:ea typeface="+mn-ea"/>
                <a:cs typeface="+mn-cs"/>
              </a:defRPr>
            </a:lvl1pPr>
            <a:lvl2pPr marL="177800" indent="-177800" algn="l" defTabSz="685800" rtl="0" eaLnBrk="1" latinLnBrk="0" hangingPunct="1">
              <a:lnSpc>
                <a:spcPct val="100000"/>
              </a:lnSpc>
              <a:spcBef>
                <a:spcPts val="375"/>
              </a:spcBef>
              <a:spcAft>
                <a:spcPts val="200"/>
              </a:spcAft>
              <a:buClr>
                <a:schemeClr val="accent1"/>
              </a:buClr>
              <a:buFont typeface="Wingdings" pitchFamily="2" charset="2"/>
              <a:buChar char="§"/>
              <a:tabLst/>
              <a:defRPr sz="1800" kern="1200">
                <a:solidFill>
                  <a:schemeClr val="tx1"/>
                </a:solidFill>
                <a:latin typeface="+mn-lt"/>
                <a:ea typeface="+mn-ea"/>
                <a:cs typeface="+mn-cs"/>
              </a:defRPr>
            </a:lvl2pPr>
            <a:lvl3pPr marL="355600" indent="-177800" algn="l" defTabSz="685800" rtl="0" eaLnBrk="1" latinLnBrk="0" hangingPunct="1">
              <a:lnSpc>
                <a:spcPct val="90000"/>
              </a:lnSpc>
              <a:spcBef>
                <a:spcPts val="375"/>
              </a:spcBef>
              <a:buClr>
                <a:schemeClr val="tx2"/>
              </a:buClr>
              <a:buFont typeface="Wingdings" pitchFamily="2" charset="2"/>
              <a:buChar char="§"/>
              <a:tabLst/>
              <a:defRPr lang="en-US" sz="1400" kern="1200" baseline="0" dirty="0">
                <a:solidFill>
                  <a:schemeClr val="tx1"/>
                </a:solidFill>
                <a:latin typeface="+mn-lt"/>
                <a:ea typeface="+mn-ea"/>
                <a:cs typeface="+mn-cs"/>
              </a:defRPr>
            </a:lvl3pPr>
            <a:lvl4pPr marL="355600" indent="-177800" algn="l" defTabSz="685800" rtl="0" eaLnBrk="1" latinLnBrk="0" hangingPunct="1">
              <a:lnSpc>
                <a:spcPct val="90000"/>
              </a:lnSpc>
              <a:spcBef>
                <a:spcPts val="375"/>
              </a:spcBef>
              <a:buClr>
                <a:schemeClr val="accent4"/>
              </a:buClr>
              <a:buFont typeface="Wingdings" pitchFamily="2" charset="2"/>
              <a:buChar char="§"/>
              <a:defRPr sz="1350" kern="1200">
                <a:solidFill>
                  <a:schemeClr val="tx1"/>
                </a:solidFill>
                <a:latin typeface="+mn-lt"/>
                <a:ea typeface="+mn-ea"/>
                <a:cs typeface="+mn-cs"/>
              </a:defRPr>
            </a:lvl4pPr>
            <a:lvl5pPr marL="355600" indent="-17780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spcBef>
                <a:spcPts val="0"/>
              </a:spcBef>
              <a:spcAft>
                <a:spcPts val="0"/>
              </a:spcAft>
            </a:pPr>
            <a:r>
              <a:rPr lang="en-US" sz="1050" b="1" err="1"/>
              <a:t>Brandbyge</a:t>
            </a:r>
            <a:r>
              <a:rPr lang="en-US" sz="1050" b="1"/>
              <a:t> et al., Phys. Rev. B 65, 165401 (2002) </a:t>
            </a:r>
          </a:p>
          <a:p>
            <a:pPr>
              <a:spcBef>
                <a:spcPts val="0"/>
              </a:spcBef>
              <a:spcAft>
                <a:spcPts val="0"/>
              </a:spcAft>
            </a:pPr>
            <a:r>
              <a:rPr lang="en-US" sz="1050" b="1"/>
              <a:t>﻿Alberto García, et al., J. Chem. Phys. 152, 204108 (2020)</a:t>
            </a:r>
          </a:p>
          <a:p>
            <a:pPr>
              <a:spcBef>
                <a:spcPts val="0"/>
              </a:spcBef>
              <a:spcAft>
                <a:spcPts val="0"/>
              </a:spcAft>
            </a:pPr>
            <a:r>
              <a:rPr lang="en-US" sz="1050" b="1"/>
              <a:t>﻿</a:t>
            </a:r>
            <a:r>
              <a:rPr lang="en-US" sz="1050" b="1" err="1"/>
              <a:t>Papior</a:t>
            </a:r>
            <a:r>
              <a:rPr lang="en-US" sz="1050" b="1"/>
              <a:t> et al., ﻿Computer Physics Communications, 212, 8–24 Contents (2017)</a:t>
            </a:r>
          </a:p>
        </p:txBody>
      </p:sp>
      <p:sp>
        <p:nvSpPr>
          <p:cNvPr id="57" name="Rectangle 56">
            <a:extLst>
              <a:ext uri="{FF2B5EF4-FFF2-40B4-BE49-F238E27FC236}">
                <a16:creationId xmlns:a16="http://schemas.microsoft.com/office/drawing/2014/main" id="{6963514B-6D24-DBB0-2D73-5CB143655698}"/>
              </a:ext>
            </a:extLst>
          </p:cNvPr>
          <p:cNvSpPr/>
          <p:nvPr/>
        </p:nvSpPr>
        <p:spPr>
          <a:xfrm>
            <a:off x="82041" y="1267386"/>
            <a:ext cx="8990800" cy="245457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descr="A blue and yellow circle with a word&#10;&#10;Description automatically generated">
            <a:extLst>
              <a:ext uri="{FF2B5EF4-FFF2-40B4-BE49-F238E27FC236}">
                <a16:creationId xmlns:a16="http://schemas.microsoft.com/office/drawing/2014/main" id="{780B55AB-AF10-FBB4-985B-6E65D1117296}"/>
              </a:ext>
            </a:extLst>
          </p:cNvPr>
          <p:cNvPicPr>
            <a:picLocks noChangeAspect="1"/>
          </p:cNvPicPr>
          <p:nvPr/>
        </p:nvPicPr>
        <p:blipFill>
          <a:blip r:embed="rId6"/>
          <a:stretch>
            <a:fillRect/>
          </a:stretch>
        </p:blipFill>
        <p:spPr>
          <a:xfrm>
            <a:off x="7893272" y="4229314"/>
            <a:ext cx="1179569" cy="635886"/>
          </a:xfrm>
          <a:prstGeom prst="rect">
            <a:avLst/>
          </a:prstGeom>
        </p:spPr>
      </p:pic>
      <p:grpSp>
        <p:nvGrpSpPr>
          <p:cNvPr id="36" name="Group 35">
            <a:extLst>
              <a:ext uri="{FF2B5EF4-FFF2-40B4-BE49-F238E27FC236}">
                <a16:creationId xmlns:a16="http://schemas.microsoft.com/office/drawing/2014/main" id="{A26B1D55-CB49-4C8B-BADB-C52F12782C11}"/>
              </a:ext>
            </a:extLst>
          </p:cNvPr>
          <p:cNvGrpSpPr/>
          <p:nvPr/>
        </p:nvGrpSpPr>
        <p:grpSpPr>
          <a:xfrm>
            <a:off x="-264827" y="4831744"/>
            <a:ext cx="9414845" cy="372633"/>
            <a:chOff x="-264827" y="4831744"/>
            <a:chExt cx="9414845" cy="372633"/>
          </a:xfrm>
        </p:grpSpPr>
        <p:sp>
          <p:nvSpPr>
            <p:cNvPr id="41" name="Rectangle 40">
              <a:extLst>
                <a:ext uri="{FF2B5EF4-FFF2-40B4-BE49-F238E27FC236}">
                  <a16:creationId xmlns:a16="http://schemas.microsoft.com/office/drawing/2014/main" id="{A4096508-911C-E5C8-0E3C-4A711E23687E}"/>
                </a:ext>
              </a:extLst>
            </p:cNvPr>
            <p:cNvSpPr/>
            <p:nvPr/>
          </p:nvSpPr>
          <p:spPr>
            <a:xfrm>
              <a:off x="-6018" y="4884791"/>
              <a:ext cx="9156036" cy="274578"/>
            </a:xfrm>
            <a:prstGeom prst="rect">
              <a:avLst/>
            </a:prstGeom>
            <a:solidFill>
              <a:srgbClr val="276E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Espaço Reservado para Número de Slide 4">
              <a:extLst>
                <a:ext uri="{FF2B5EF4-FFF2-40B4-BE49-F238E27FC236}">
                  <a16:creationId xmlns:a16="http://schemas.microsoft.com/office/drawing/2014/main" id="{C4A420D8-2BF9-D437-707B-AE4D6A37D681}"/>
                </a:ext>
              </a:extLst>
            </p:cNvPr>
            <p:cNvSpPr txBox="1">
              <a:spLocks/>
            </p:cNvSpPr>
            <p:nvPr/>
          </p:nvSpPr>
          <p:spPr>
            <a:xfrm>
              <a:off x="8646533" y="4831744"/>
              <a:ext cx="452465" cy="372633"/>
            </a:xfrm>
            <a:prstGeom prst="rect">
              <a:avLst/>
            </a:prstGeom>
            <a:effectLst>
              <a:outerShdw blurRad="50800" dist="38100" dir="10800000" algn="r" rotWithShape="0">
                <a:prstClr val="black">
                  <a:alpha val="40000"/>
                </a:prstClr>
              </a:outerShdw>
            </a:effectLst>
          </p:spPr>
          <p:txBody>
            <a:bodyPr vert="horz" lIns="91440" tIns="45720" rIns="91440" bIns="45720" rtlCol="0" anchor="ctr"/>
            <a:lstStyle>
              <a:defPPr>
                <a:defRPr lang="en-US"/>
              </a:defPPr>
              <a:lvl1pPr marL="0" algn="l"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1496E9E6-392B-B64A-85D6-1354B0EA1A88}" type="slidenum">
                <a:rPr lang="en-US" sz="1800" b="1" dirty="0" smtClean="0">
                  <a:solidFill>
                    <a:schemeClr val="bg1"/>
                  </a:solidFill>
                  <a:latin typeface="Barlow" pitchFamily="2" charset="77"/>
                </a:rPr>
                <a:pPr algn="ctr"/>
                <a:t>4</a:t>
              </a:fld>
              <a:endParaRPr lang="en-US" sz="1800" b="1">
                <a:solidFill>
                  <a:schemeClr val="bg1"/>
                </a:solidFill>
                <a:latin typeface="Barlow" pitchFamily="2" charset="77"/>
              </a:endParaRPr>
            </a:p>
          </p:txBody>
        </p:sp>
        <p:sp>
          <p:nvSpPr>
            <p:cNvPr id="43" name="Espaço Reservado para Conteúdo 2">
              <a:hlinkClick r:id="" action="ppaction://hlinkshowjump?jump=nextslide"/>
              <a:extLst>
                <a:ext uri="{FF2B5EF4-FFF2-40B4-BE49-F238E27FC236}">
                  <a16:creationId xmlns:a16="http://schemas.microsoft.com/office/drawing/2014/main" id="{1B82CAB9-162D-6937-E110-4B2BEBFE9882}"/>
                </a:ext>
              </a:extLst>
            </p:cNvPr>
            <p:cNvSpPr txBox="1">
              <a:spLocks/>
            </p:cNvSpPr>
            <p:nvPr/>
          </p:nvSpPr>
          <p:spPr>
            <a:xfrm>
              <a:off x="6733082" y="4879074"/>
              <a:ext cx="2057400" cy="225189"/>
            </a:xfrm>
            <a:prstGeom prst="rect">
              <a:avLst/>
            </a:prstGeom>
            <a:effectLst>
              <a:outerShdw blurRad="50800" dist="38100" dir="10800000" algn="r" rotWithShape="0">
                <a:prstClr val="black">
                  <a:alpha val="40000"/>
                </a:prstClr>
              </a:outerShdw>
            </a:effectLst>
          </p:spPr>
          <p:txBody>
            <a:bodyPr vert="horz" lIns="91440" tIns="45720" rIns="91440" bIns="45720" rtlCol="0" anchor="t" anchorCtr="0">
              <a:noAutofit/>
            </a:bodyPr>
            <a:lstStyle>
              <a:lvl1pPr marL="0" indent="0" algn="l" defTabSz="685800" rtl="0" eaLnBrk="1" latinLnBrk="0" hangingPunct="1">
                <a:lnSpc>
                  <a:spcPct val="100000"/>
                </a:lnSpc>
                <a:spcBef>
                  <a:spcPts val="750"/>
                </a:spcBef>
                <a:spcAft>
                  <a:spcPts val="500"/>
                </a:spcAft>
                <a:buFont typeface="Arial" panose="020B0604020202020204" pitchFamily="34" charset="0"/>
                <a:buNone/>
                <a:defRPr sz="1800" kern="1200" baseline="0">
                  <a:solidFill>
                    <a:schemeClr val="tx1"/>
                  </a:solidFill>
                  <a:latin typeface="+mn-lt"/>
                  <a:ea typeface="+mn-ea"/>
                  <a:cs typeface="+mn-cs"/>
                </a:defRPr>
              </a:lvl1pPr>
              <a:lvl2pPr marL="177800" indent="-177800" algn="l" defTabSz="685800" rtl="0" eaLnBrk="1" latinLnBrk="0" hangingPunct="1">
                <a:lnSpc>
                  <a:spcPct val="100000"/>
                </a:lnSpc>
                <a:spcBef>
                  <a:spcPts val="375"/>
                </a:spcBef>
                <a:spcAft>
                  <a:spcPts val="200"/>
                </a:spcAft>
                <a:buClr>
                  <a:schemeClr val="accent1"/>
                </a:buClr>
                <a:buFont typeface="Wingdings" pitchFamily="2" charset="2"/>
                <a:buChar char="§"/>
                <a:tabLst/>
                <a:defRPr sz="1800" kern="1200">
                  <a:solidFill>
                    <a:schemeClr val="tx1"/>
                  </a:solidFill>
                  <a:latin typeface="+mn-lt"/>
                  <a:ea typeface="+mn-ea"/>
                  <a:cs typeface="+mn-cs"/>
                </a:defRPr>
              </a:lvl2pPr>
              <a:lvl3pPr marL="355600" indent="-177800" algn="l" defTabSz="685800" rtl="0" eaLnBrk="1" latinLnBrk="0" hangingPunct="1">
                <a:lnSpc>
                  <a:spcPct val="90000"/>
                </a:lnSpc>
                <a:spcBef>
                  <a:spcPts val="375"/>
                </a:spcBef>
                <a:buClr>
                  <a:schemeClr val="tx2"/>
                </a:buClr>
                <a:buFont typeface="Wingdings" pitchFamily="2" charset="2"/>
                <a:buChar char="§"/>
                <a:tabLst/>
                <a:defRPr lang="en-US" sz="1400" kern="1200" baseline="0" dirty="0">
                  <a:solidFill>
                    <a:schemeClr val="tx1"/>
                  </a:solidFill>
                  <a:latin typeface="+mn-lt"/>
                  <a:ea typeface="+mn-ea"/>
                  <a:cs typeface="+mn-cs"/>
                </a:defRPr>
              </a:lvl3pPr>
              <a:lvl4pPr marL="355600" indent="-177800" algn="l" defTabSz="685800" rtl="0" eaLnBrk="1" latinLnBrk="0" hangingPunct="1">
                <a:lnSpc>
                  <a:spcPct val="90000"/>
                </a:lnSpc>
                <a:spcBef>
                  <a:spcPts val="375"/>
                </a:spcBef>
                <a:buClr>
                  <a:schemeClr val="accent4"/>
                </a:buClr>
                <a:buFont typeface="Wingdings" pitchFamily="2" charset="2"/>
                <a:buChar char="§"/>
                <a:defRPr sz="1350" kern="1200">
                  <a:solidFill>
                    <a:schemeClr val="tx1"/>
                  </a:solidFill>
                  <a:latin typeface="+mn-lt"/>
                  <a:ea typeface="+mn-ea"/>
                  <a:cs typeface="+mn-cs"/>
                </a:defRPr>
              </a:lvl4pPr>
              <a:lvl5pPr marL="355600" indent="-17780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US" sz="1200" b="1">
                  <a:solidFill>
                    <a:schemeClr val="bg1"/>
                  </a:solidFill>
                  <a:latin typeface="Barlow" pitchFamily="2" charset="77"/>
                </a:rPr>
                <a:t>Ernane de Freitas Martins</a:t>
              </a:r>
              <a:endParaRPr lang="pt-BR" b="1">
                <a:solidFill>
                  <a:schemeClr val="bg1"/>
                </a:solidFill>
                <a:latin typeface="Barlow" pitchFamily="2" charset="77"/>
              </a:endParaRPr>
            </a:p>
          </p:txBody>
        </p:sp>
        <p:sp>
          <p:nvSpPr>
            <p:cNvPr id="44" name="Espaço Reservado para Conteúdo 2">
              <a:extLst>
                <a:ext uri="{FF2B5EF4-FFF2-40B4-BE49-F238E27FC236}">
                  <a16:creationId xmlns:a16="http://schemas.microsoft.com/office/drawing/2014/main" id="{476ED916-3DB9-07A6-A87F-2FF119EBB30F}"/>
                </a:ext>
              </a:extLst>
            </p:cNvPr>
            <p:cNvSpPr txBox="1">
              <a:spLocks/>
            </p:cNvSpPr>
            <p:nvPr/>
          </p:nvSpPr>
          <p:spPr>
            <a:xfrm>
              <a:off x="-264827" y="4901578"/>
              <a:ext cx="7075554" cy="225189"/>
            </a:xfrm>
            <a:prstGeom prst="rect">
              <a:avLst/>
            </a:prstGeom>
            <a:effectLst>
              <a:outerShdw blurRad="50800" dist="38100" dir="10800000" algn="r" rotWithShape="0">
                <a:prstClr val="black">
                  <a:alpha val="40000"/>
                </a:prstClr>
              </a:outerShdw>
            </a:effectLst>
          </p:spPr>
          <p:txBody>
            <a:bodyPr vert="horz" lIns="91440" tIns="45720" rIns="91440" bIns="45720" rtlCol="0" anchor="ctr" anchorCtr="0">
              <a:noAutofit/>
            </a:bodyPr>
            <a:lstStyle>
              <a:lvl1pPr marL="0" indent="0" algn="l" defTabSz="685800" rtl="0" eaLnBrk="1" latinLnBrk="0" hangingPunct="1">
                <a:lnSpc>
                  <a:spcPct val="100000"/>
                </a:lnSpc>
                <a:spcBef>
                  <a:spcPts val="750"/>
                </a:spcBef>
                <a:spcAft>
                  <a:spcPts val="500"/>
                </a:spcAft>
                <a:buFont typeface="Arial" panose="020B0604020202020204" pitchFamily="34" charset="0"/>
                <a:buNone/>
                <a:defRPr sz="1800" kern="1200" baseline="0">
                  <a:solidFill>
                    <a:schemeClr val="tx1"/>
                  </a:solidFill>
                  <a:latin typeface="+mn-lt"/>
                  <a:ea typeface="+mn-ea"/>
                  <a:cs typeface="+mn-cs"/>
                </a:defRPr>
              </a:lvl1pPr>
              <a:lvl2pPr marL="177800" indent="-177800" algn="l" defTabSz="685800" rtl="0" eaLnBrk="1" latinLnBrk="0" hangingPunct="1">
                <a:lnSpc>
                  <a:spcPct val="100000"/>
                </a:lnSpc>
                <a:spcBef>
                  <a:spcPts val="375"/>
                </a:spcBef>
                <a:spcAft>
                  <a:spcPts val="200"/>
                </a:spcAft>
                <a:buClr>
                  <a:schemeClr val="accent1"/>
                </a:buClr>
                <a:buFont typeface="Wingdings" pitchFamily="2" charset="2"/>
                <a:buChar char="§"/>
                <a:tabLst/>
                <a:defRPr sz="1800" kern="1200">
                  <a:solidFill>
                    <a:schemeClr val="tx1"/>
                  </a:solidFill>
                  <a:latin typeface="+mn-lt"/>
                  <a:ea typeface="+mn-ea"/>
                  <a:cs typeface="+mn-cs"/>
                </a:defRPr>
              </a:lvl2pPr>
              <a:lvl3pPr marL="355600" indent="-177800" algn="l" defTabSz="685800" rtl="0" eaLnBrk="1" latinLnBrk="0" hangingPunct="1">
                <a:lnSpc>
                  <a:spcPct val="90000"/>
                </a:lnSpc>
                <a:spcBef>
                  <a:spcPts val="375"/>
                </a:spcBef>
                <a:buClr>
                  <a:schemeClr val="tx2"/>
                </a:buClr>
                <a:buFont typeface="Wingdings" pitchFamily="2" charset="2"/>
                <a:buChar char="§"/>
                <a:tabLst/>
                <a:defRPr lang="en-US" sz="1400" kern="1200" baseline="0" dirty="0">
                  <a:solidFill>
                    <a:schemeClr val="tx1"/>
                  </a:solidFill>
                  <a:latin typeface="+mn-lt"/>
                  <a:ea typeface="+mn-ea"/>
                  <a:cs typeface="+mn-cs"/>
                </a:defRPr>
              </a:lvl3pPr>
              <a:lvl4pPr marL="355600" indent="-177800" algn="l" defTabSz="685800" rtl="0" eaLnBrk="1" latinLnBrk="0" hangingPunct="1">
                <a:lnSpc>
                  <a:spcPct val="90000"/>
                </a:lnSpc>
                <a:spcBef>
                  <a:spcPts val="375"/>
                </a:spcBef>
                <a:buClr>
                  <a:schemeClr val="accent4"/>
                </a:buClr>
                <a:buFont typeface="Wingdings" pitchFamily="2" charset="2"/>
                <a:buChar char="§"/>
                <a:defRPr sz="1350" kern="1200">
                  <a:solidFill>
                    <a:schemeClr val="tx1"/>
                  </a:solidFill>
                  <a:latin typeface="+mn-lt"/>
                  <a:ea typeface="+mn-ea"/>
                  <a:cs typeface="+mn-cs"/>
                </a:defRPr>
              </a:lvl4pPr>
              <a:lvl5pPr marL="355600" indent="-17780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0" algn="ctr">
                <a:defRPr/>
              </a:pPr>
              <a:r>
                <a:rPr lang="en-US" sz="1200" b="1">
                  <a:solidFill>
                    <a:schemeClr val="bg1"/>
                  </a:solidFill>
                  <a:effectLst/>
                  <a:latin typeface="Barlow Semi Condensed" panose="020F0502020204030204" pitchFamily="34" charset="0"/>
                </a:rPr>
                <a:t>Electrochemical properties using TranSIESTA and QM/MM</a:t>
              </a:r>
              <a:endParaRPr lang="en-GB" sz="1200" b="1">
                <a:solidFill>
                  <a:schemeClr val="bg1"/>
                </a:solidFill>
                <a:effectLst/>
                <a:latin typeface="Barlow Semi Condensed" panose="020F0502020204030204" pitchFamily="34" charset="0"/>
              </a:endParaRPr>
            </a:p>
          </p:txBody>
        </p:sp>
      </p:grpSp>
      <p:grpSp>
        <p:nvGrpSpPr>
          <p:cNvPr id="18" name="Agrupar 8">
            <a:extLst>
              <a:ext uri="{FF2B5EF4-FFF2-40B4-BE49-F238E27FC236}">
                <a16:creationId xmlns:a16="http://schemas.microsoft.com/office/drawing/2014/main" id="{38E4BFB9-E543-C312-AFA1-2157944D9A1F}"/>
              </a:ext>
            </a:extLst>
          </p:cNvPr>
          <p:cNvGrpSpPr/>
          <p:nvPr/>
        </p:nvGrpSpPr>
        <p:grpSpPr>
          <a:xfrm>
            <a:off x="-6018" y="3110139"/>
            <a:ext cx="4734385" cy="1081990"/>
            <a:chOff x="3121645" y="845031"/>
            <a:chExt cx="3441623" cy="1081990"/>
          </a:xfrm>
        </p:grpSpPr>
        <p:sp>
          <p:nvSpPr>
            <p:cNvPr id="19" name="Google Shape;499;p15">
              <a:extLst>
                <a:ext uri="{FF2B5EF4-FFF2-40B4-BE49-F238E27FC236}">
                  <a16:creationId xmlns:a16="http://schemas.microsoft.com/office/drawing/2014/main" id="{3155A2BA-EA4F-FE8C-D902-50685A563D9E}"/>
                </a:ext>
              </a:extLst>
            </p:cNvPr>
            <p:cNvSpPr/>
            <p:nvPr/>
          </p:nvSpPr>
          <p:spPr>
            <a:xfrm>
              <a:off x="3263427" y="1113759"/>
              <a:ext cx="3158062" cy="813262"/>
            </a:xfrm>
            <a:prstGeom prst="round1Rect">
              <a:avLst>
                <a:gd name="adj" fmla="val 16667"/>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ea typeface="Nimbus Roman No9 L" charset="0"/>
                <a:cs typeface="Nimbus Roman No9 L" charset="0"/>
              </a:endParaRPr>
            </a:p>
          </p:txBody>
        </p:sp>
        <p:sp>
          <p:nvSpPr>
            <p:cNvPr id="24" name="Google Shape;501;p15">
              <a:extLst>
                <a:ext uri="{FF2B5EF4-FFF2-40B4-BE49-F238E27FC236}">
                  <a16:creationId xmlns:a16="http://schemas.microsoft.com/office/drawing/2014/main" id="{E10488D7-78AD-224E-2C1E-E60E32F44A64}"/>
                </a:ext>
              </a:extLst>
            </p:cNvPr>
            <p:cNvSpPr/>
            <p:nvPr/>
          </p:nvSpPr>
          <p:spPr>
            <a:xfrm>
              <a:off x="3263428" y="845031"/>
              <a:ext cx="1144608" cy="267239"/>
            </a:xfrm>
            <a:prstGeom prst="round1Rect">
              <a:avLst>
                <a:gd name="adj" fmla="val 16667"/>
              </a:avLst>
            </a:prstGeom>
            <a:solidFill>
              <a:schemeClr val="accent1"/>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1300" b="1">
                  <a:solidFill>
                    <a:schemeClr val="bg1"/>
                  </a:solidFill>
                  <a:ea typeface="Nimbus Roman No9 L" charset="0"/>
                  <a:cs typeface="Nimbus Roman No9 L" charset="0"/>
                  <a:sym typeface="Times New Roman"/>
                </a:rPr>
                <a:t>Green’s function</a:t>
              </a:r>
              <a:endParaRPr sz="1300" b="1">
                <a:solidFill>
                  <a:schemeClr val="bg1"/>
                </a:solidFill>
                <a:ea typeface="Nimbus Roman No9 L" charset="0"/>
                <a:cs typeface="Nimbus Roman No9 L" charset="0"/>
                <a:sym typeface="Times New Roman"/>
              </a:endParaRPr>
            </a:p>
          </p:txBody>
        </p:sp>
        <mc:AlternateContent xmlns:mc="http://schemas.openxmlformats.org/markup-compatibility/2006">
          <mc:Choice xmlns:a14="http://schemas.microsoft.com/office/drawing/2010/main" Requires="a14">
            <p:sp>
              <p:nvSpPr>
                <p:cNvPr id="33" name="CaixaDeTexto 12">
                  <a:extLst>
                    <a:ext uri="{FF2B5EF4-FFF2-40B4-BE49-F238E27FC236}">
                      <a16:creationId xmlns:a16="http://schemas.microsoft.com/office/drawing/2014/main" id="{E168359E-6713-F016-36DD-F5864879BB8D}"/>
                    </a:ext>
                  </a:extLst>
                </p:cNvPr>
                <p:cNvSpPr txBox="1"/>
                <p:nvPr/>
              </p:nvSpPr>
              <p:spPr>
                <a:xfrm>
                  <a:off x="3121645" y="1168466"/>
                  <a:ext cx="3441623" cy="70384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pt-ES" sz="1600" i="1" smtClean="0">
                                <a:solidFill>
                                  <a:schemeClr val="accent4">
                                    <a:lumMod val="10000"/>
                                  </a:schemeClr>
                                </a:solidFill>
                                <a:latin typeface="Cambria Math" panose="02040503050406030204" pitchFamily="18" charset="0"/>
                              </a:rPr>
                            </m:ctrlPr>
                          </m:sSubPr>
                          <m:e>
                            <m:r>
                              <a:rPr lang="pt-BR" sz="1600" b="0" i="1" smtClean="0">
                                <a:solidFill>
                                  <a:schemeClr val="accent4">
                                    <a:lumMod val="10000"/>
                                  </a:schemeClr>
                                </a:solidFill>
                                <a:latin typeface="Cambria Math" panose="02040503050406030204" pitchFamily="18" charset="0"/>
                              </a:rPr>
                              <m:t>𝐺</m:t>
                            </m:r>
                          </m:e>
                          <m:sub>
                            <m:r>
                              <a:rPr lang="pt-BR" sz="1600" b="0" i="1" smtClean="0">
                                <a:solidFill>
                                  <a:schemeClr val="accent4">
                                    <a:lumMod val="10000"/>
                                  </a:schemeClr>
                                </a:solidFill>
                                <a:latin typeface="Cambria Math" panose="02040503050406030204" pitchFamily="18" charset="0"/>
                              </a:rPr>
                              <m:t>𝑘</m:t>
                            </m:r>
                          </m:sub>
                        </m:sSub>
                        <m:d>
                          <m:dPr>
                            <m:ctrlPr>
                              <a:rPr lang="pt-BR" sz="1600" b="0" i="1" smtClean="0">
                                <a:solidFill>
                                  <a:schemeClr val="accent4">
                                    <a:lumMod val="10000"/>
                                  </a:schemeClr>
                                </a:solidFill>
                                <a:latin typeface="Cambria Math" panose="02040503050406030204" pitchFamily="18" charset="0"/>
                              </a:rPr>
                            </m:ctrlPr>
                          </m:dPr>
                          <m:e>
                            <m:r>
                              <a:rPr lang="pt-BR" sz="1600" b="0" i="1" smtClean="0">
                                <a:solidFill>
                                  <a:schemeClr val="accent4">
                                    <a:lumMod val="10000"/>
                                  </a:schemeClr>
                                </a:solidFill>
                                <a:latin typeface="Cambria Math" panose="02040503050406030204" pitchFamily="18" charset="0"/>
                              </a:rPr>
                              <m:t>𝑧</m:t>
                            </m:r>
                          </m:e>
                        </m:d>
                        <m:r>
                          <a:rPr lang="pt-BR" sz="1600" b="0" i="1" smtClean="0">
                            <a:solidFill>
                              <a:schemeClr val="accent4">
                                <a:lumMod val="10000"/>
                              </a:schemeClr>
                            </a:solidFill>
                            <a:latin typeface="Cambria Math" panose="02040503050406030204" pitchFamily="18" charset="0"/>
                          </a:rPr>
                          <m:t>= </m:t>
                        </m:r>
                        <m:sSup>
                          <m:sSupPr>
                            <m:ctrlPr>
                              <a:rPr lang="pt-BR" sz="1600" b="0" i="1" smtClean="0">
                                <a:solidFill>
                                  <a:schemeClr val="accent4">
                                    <a:lumMod val="10000"/>
                                  </a:schemeClr>
                                </a:solidFill>
                                <a:latin typeface="Cambria Math" panose="02040503050406030204" pitchFamily="18" charset="0"/>
                              </a:rPr>
                            </m:ctrlPr>
                          </m:sSupPr>
                          <m:e>
                            <m:d>
                              <m:dPr>
                                <m:begChr m:val="["/>
                                <m:endChr m:val="]"/>
                                <m:ctrlPr>
                                  <a:rPr lang="pt-BR" sz="1600" b="0" i="1" smtClean="0">
                                    <a:solidFill>
                                      <a:schemeClr val="accent4">
                                        <a:lumMod val="10000"/>
                                      </a:schemeClr>
                                    </a:solidFill>
                                    <a:latin typeface="Cambria Math" panose="02040503050406030204" pitchFamily="18" charset="0"/>
                                  </a:rPr>
                                </m:ctrlPr>
                              </m:dPr>
                              <m:e>
                                <m:r>
                                  <a:rPr lang="pt-BR" sz="1600" b="0" i="1" smtClean="0">
                                    <a:solidFill>
                                      <a:schemeClr val="accent4">
                                        <a:lumMod val="10000"/>
                                      </a:schemeClr>
                                    </a:solidFill>
                                    <a:latin typeface="Cambria Math" panose="02040503050406030204" pitchFamily="18" charset="0"/>
                                  </a:rPr>
                                  <m:t>𝑧</m:t>
                                </m:r>
                                <m:sSub>
                                  <m:sSubPr>
                                    <m:ctrlPr>
                                      <a:rPr lang="pt-BR" sz="1600" b="0" i="1" smtClean="0">
                                        <a:solidFill>
                                          <a:schemeClr val="accent4">
                                            <a:lumMod val="10000"/>
                                          </a:schemeClr>
                                        </a:solidFill>
                                        <a:latin typeface="Cambria Math" panose="02040503050406030204" pitchFamily="18" charset="0"/>
                                      </a:rPr>
                                    </m:ctrlPr>
                                  </m:sSubPr>
                                  <m:e>
                                    <m:r>
                                      <a:rPr lang="pt-BR" sz="1600" b="0" i="1" smtClean="0">
                                        <a:solidFill>
                                          <a:schemeClr val="accent4">
                                            <a:lumMod val="10000"/>
                                          </a:schemeClr>
                                        </a:solidFill>
                                        <a:latin typeface="Cambria Math" panose="02040503050406030204" pitchFamily="18" charset="0"/>
                                      </a:rPr>
                                      <m:t>𝑆</m:t>
                                    </m:r>
                                  </m:e>
                                  <m:sub>
                                    <m:r>
                                      <a:rPr lang="pt-BR" sz="1600" b="0" i="1" smtClean="0">
                                        <a:solidFill>
                                          <a:schemeClr val="accent4">
                                            <a:lumMod val="10000"/>
                                          </a:schemeClr>
                                        </a:solidFill>
                                        <a:latin typeface="Cambria Math" panose="02040503050406030204" pitchFamily="18" charset="0"/>
                                      </a:rPr>
                                      <m:t>𝑘</m:t>
                                    </m:r>
                                  </m:sub>
                                </m:sSub>
                                <m:r>
                                  <a:rPr lang="pt-BR" sz="1600" b="0" i="1" smtClean="0">
                                    <a:solidFill>
                                      <a:schemeClr val="accent4">
                                        <a:lumMod val="10000"/>
                                      </a:schemeClr>
                                    </a:solidFill>
                                    <a:latin typeface="Cambria Math" panose="02040503050406030204" pitchFamily="18" charset="0"/>
                                  </a:rPr>
                                  <m:t> − </m:t>
                                </m:r>
                                <m:sSub>
                                  <m:sSubPr>
                                    <m:ctrlPr>
                                      <a:rPr lang="pt-BR" sz="1600" b="0" i="1" smtClean="0">
                                        <a:solidFill>
                                          <a:schemeClr val="accent4">
                                            <a:lumMod val="10000"/>
                                          </a:schemeClr>
                                        </a:solidFill>
                                        <a:latin typeface="Cambria Math" panose="02040503050406030204" pitchFamily="18" charset="0"/>
                                      </a:rPr>
                                    </m:ctrlPr>
                                  </m:sSubPr>
                                  <m:e>
                                    <m:r>
                                      <a:rPr lang="pt-BR" sz="1600" b="0" i="1" smtClean="0">
                                        <a:solidFill>
                                          <a:schemeClr val="accent4">
                                            <a:lumMod val="10000"/>
                                          </a:schemeClr>
                                        </a:solidFill>
                                        <a:latin typeface="Cambria Math" panose="02040503050406030204" pitchFamily="18" charset="0"/>
                                      </a:rPr>
                                      <m:t>𝐻</m:t>
                                    </m:r>
                                  </m:e>
                                  <m:sub>
                                    <m:r>
                                      <a:rPr lang="pt-BR" sz="1600" b="0" i="1" smtClean="0">
                                        <a:solidFill>
                                          <a:schemeClr val="accent4">
                                            <a:lumMod val="10000"/>
                                          </a:schemeClr>
                                        </a:solidFill>
                                        <a:latin typeface="Cambria Math" panose="02040503050406030204" pitchFamily="18" charset="0"/>
                                      </a:rPr>
                                      <m:t>𝑘</m:t>
                                    </m:r>
                                  </m:sub>
                                </m:sSub>
                                <m:r>
                                  <a:rPr lang="pt-BR" sz="1600" b="0" i="1" smtClean="0">
                                    <a:solidFill>
                                      <a:schemeClr val="accent4">
                                        <a:lumMod val="10000"/>
                                      </a:schemeClr>
                                    </a:solidFill>
                                    <a:latin typeface="Cambria Math" panose="02040503050406030204" pitchFamily="18" charset="0"/>
                                  </a:rPr>
                                  <m:t> −</m:t>
                                </m:r>
                                <m:nary>
                                  <m:naryPr>
                                    <m:chr m:val="∑"/>
                                    <m:supHide m:val="on"/>
                                    <m:ctrlPr>
                                      <a:rPr lang="pt-BR" sz="1600" b="0" i="1" smtClean="0">
                                        <a:solidFill>
                                          <a:schemeClr val="accent4">
                                            <a:lumMod val="10000"/>
                                          </a:schemeClr>
                                        </a:solidFill>
                                        <a:latin typeface="Cambria Math" panose="02040503050406030204" pitchFamily="18" charset="0"/>
                                      </a:rPr>
                                    </m:ctrlPr>
                                  </m:naryPr>
                                  <m:sub>
                                    <m:r>
                                      <m:rPr>
                                        <m:brk m:alnAt="7"/>
                                      </m:rPr>
                                      <a:rPr lang="pt-BR" sz="1600" b="0" i="1" smtClean="0">
                                        <a:solidFill>
                                          <a:schemeClr val="accent4">
                                            <a:lumMod val="10000"/>
                                          </a:schemeClr>
                                        </a:solidFill>
                                        <a:latin typeface="Cambria Math" panose="02040503050406030204" pitchFamily="18" charset="0"/>
                                      </a:rPr>
                                      <m:t>𝑒</m:t>
                                    </m:r>
                                  </m:sub>
                                  <m:sup/>
                                  <m:e>
                                    <m:sSub>
                                      <m:sSubPr>
                                        <m:ctrlPr>
                                          <a:rPr lang="pt-BR" sz="1600" b="0" i="1" smtClean="0">
                                            <a:solidFill>
                                              <a:schemeClr val="accent4">
                                                <a:lumMod val="10000"/>
                                              </a:schemeClr>
                                            </a:solidFill>
                                            <a:latin typeface="Cambria Math" panose="02040503050406030204" pitchFamily="18" charset="0"/>
                                          </a:rPr>
                                        </m:ctrlPr>
                                      </m:sSubPr>
                                      <m:e>
                                        <m:r>
                                          <m:rPr>
                                            <m:sty m:val="p"/>
                                          </m:rPr>
                                          <a:rPr lang="el-GR" sz="1600" b="0" i="1" smtClean="0">
                                            <a:solidFill>
                                              <a:schemeClr val="accent4">
                                                <a:lumMod val="10000"/>
                                              </a:schemeClr>
                                            </a:solidFill>
                                            <a:latin typeface="Cambria Math" panose="02040503050406030204" pitchFamily="18" charset="0"/>
                                            <a:ea typeface="Cambria Math" panose="02040503050406030204" pitchFamily="18" charset="0"/>
                                          </a:rPr>
                                          <m:t>Σ</m:t>
                                        </m:r>
                                      </m:e>
                                      <m:sub>
                                        <m:r>
                                          <a:rPr lang="pt-BR" sz="1600" b="0" i="1" smtClean="0">
                                            <a:solidFill>
                                              <a:schemeClr val="accent4">
                                                <a:lumMod val="10000"/>
                                              </a:schemeClr>
                                            </a:solidFill>
                                            <a:latin typeface="Cambria Math" panose="02040503050406030204" pitchFamily="18" charset="0"/>
                                          </a:rPr>
                                          <m:t>𝑒</m:t>
                                        </m:r>
                                        <m:r>
                                          <a:rPr lang="pt-BR" sz="1600" b="0" i="1" smtClean="0">
                                            <a:solidFill>
                                              <a:schemeClr val="accent4">
                                                <a:lumMod val="10000"/>
                                              </a:schemeClr>
                                            </a:solidFill>
                                            <a:latin typeface="Cambria Math" panose="02040503050406030204" pitchFamily="18" charset="0"/>
                                          </a:rPr>
                                          <m:t>,</m:t>
                                        </m:r>
                                        <m:r>
                                          <a:rPr lang="pt-BR" sz="1600" b="0" i="1" smtClean="0">
                                            <a:solidFill>
                                              <a:schemeClr val="accent4">
                                                <a:lumMod val="10000"/>
                                              </a:schemeClr>
                                            </a:solidFill>
                                            <a:latin typeface="Cambria Math" panose="02040503050406030204" pitchFamily="18" charset="0"/>
                                          </a:rPr>
                                          <m:t>𝑘</m:t>
                                        </m:r>
                                      </m:sub>
                                    </m:sSub>
                                    <m:r>
                                      <a:rPr lang="pt-BR" sz="1600" b="0" i="1" smtClean="0">
                                        <a:solidFill>
                                          <a:schemeClr val="accent4">
                                            <a:lumMod val="10000"/>
                                          </a:schemeClr>
                                        </a:solidFill>
                                        <a:latin typeface="Cambria Math" panose="02040503050406030204" pitchFamily="18" charset="0"/>
                                      </a:rPr>
                                      <m:t>(</m:t>
                                    </m:r>
                                    <m:r>
                                      <a:rPr lang="pt-BR" sz="1600" b="0" i="1" smtClean="0">
                                        <a:solidFill>
                                          <a:schemeClr val="accent4">
                                            <a:lumMod val="10000"/>
                                          </a:schemeClr>
                                        </a:solidFill>
                                        <a:latin typeface="Cambria Math" panose="02040503050406030204" pitchFamily="18" charset="0"/>
                                      </a:rPr>
                                      <m:t>𝑧</m:t>
                                    </m:r>
                                    <m:r>
                                      <a:rPr lang="pt-BR" sz="1600" b="0" i="1" smtClean="0">
                                        <a:solidFill>
                                          <a:schemeClr val="accent4">
                                            <a:lumMod val="10000"/>
                                          </a:schemeClr>
                                        </a:solidFill>
                                        <a:latin typeface="Cambria Math" panose="02040503050406030204" pitchFamily="18" charset="0"/>
                                      </a:rPr>
                                      <m:t>)</m:t>
                                    </m:r>
                                  </m:e>
                                </m:nary>
                              </m:e>
                            </m:d>
                          </m:e>
                          <m:sup>
                            <m:r>
                              <a:rPr lang="pt-BR" sz="1600" b="0" i="1" smtClean="0">
                                <a:solidFill>
                                  <a:schemeClr val="accent4">
                                    <a:lumMod val="10000"/>
                                  </a:schemeClr>
                                </a:solidFill>
                                <a:latin typeface="Cambria Math" panose="02040503050406030204" pitchFamily="18" charset="0"/>
                              </a:rPr>
                              <m:t>−1</m:t>
                            </m:r>
                          </m:sup>
                        </m:sSup>
                        <m:r>
                          <a:rPr lang="pt-BR" sz="1600" b="0" i="1" smtClean="0">
                            <a:solidFill>
                              <a:schemeClr val="accent4">
                                <a:lumMod val="10000"/>
                              </a:schemeClr>
                            </a:solidFill>
                            <a:latin typeface="Cambria Math" panose="02040503050406030204" pitchFamily="18" charset="0"/>
                          </a:rPr>
                          <m:t>, </m:t>
                        </m:r>
                        <m:r>
                          <a:rPr lang="pt-BR" sz="1600" b="0" i="1" smtClean="0">
                            <a:solidFill>
                              <a:schemeClr val="accent4">
                                <a:lumMod val="10000"/>
                              </a:schemeClr>
                            </a:solidFill>
                            <a:latin typeface="Cambria Math" panose="02040503050406030204" pitchFamily="18" charset="0"/>
                          </a:rPr>
                          <m:t>𝑧</m:t>
                        </m:r>
                        <m:r>
                          <a:rPr lang="pt-BR" sz="1600" b="0" i="1" smtClean="0">
                            <a:solidFill>
                              <a:schemeClr val="accent4">
                                <a:lumMod val="10000"/>
                              </a:schemeClr>
                            </a:solidFill>
                            <a:latin typeface="Cambria Math" panose="02040503050406030204" pitchFamily="18" charset="0"/>
                            <a:ea typeface="Cambria Math" panose="02040503050406030204" pitchFamily="18" charset="0"/>
                          </a:rPr>
                          <m:t>≡ </m:t>
                        </m:r>
                        <m:r>
                          <a:rPr lang="pt-BR" sz="1600" b="0" i="1" smtClean="0">
                            <a:solidFill>
                              <a:schemeClr val="accent4">
                                <a:lumMod val="10000"/>
                              </a:schemeClr>
                            </a:solidFill>
                            <a:latin typeface="Cambria Math" panose="02040503050406030204" pitchFamily="18" charset="0"/>
                            <a:ea typeface="Cambria Math" panose="02040503050406030204" pitchFamily="18" charset="0"/>
                          </a:rPr>
                          <m:t>𝜖</m:t>
                        </m:r>
                        <m:r>
                          <a:rPr lang="pt-BR" sz="1600" b="0" i="1" smtClean="0">
                            <a:solidFill>
                              <a:schemeClr val="accent4">
                                <a:lumMod val="10000"/>
                              </a:schemeClr>
                            </a:solidFill>
                            <a:latin typeface="Cambria Math" panose="02040503050406030204" pitchFamily="18" charset="0"/>
                            <a:ea typeface="Cambria Math" panose="02040503050406030204" pitchFamily="18" charset="0"/>
                          </a:rPr>
                          <m:t>+</m:t>
                        </m:r>
                        <m:r>
                          <a:rPr lang="pt-BR" sz="1600" b="0" i="1" smtClean="0">
                            <a:solidFill>
                              <a:schemeClr val="accent4">
                                <a:lumMod val="10000"/>
                              </a:schemeClr>
                            </a:solidFill>
                            <a:latin typeface="Cambria Math" panose="02040503050406030204" pitchFamily="18" charset="0"/>
                            <a:ea typeface="Cambria Math" panose="02040503050406030204" pitchFamily="18" charset="0"/>
                          </a:rPr>
                          <m:t>𝑖</m:t>
                        </m:r>
                        <m:r>
                          <a:rPr lang="pt-BR" sz="1600" b="0" i="1" smtClean="0">
                            <a:solidFill>
                              <a:schemeClr val="accent4">
                                <a:lumMod val="10000"/>
                              </a:schemeClr>
                            </a:solidFill>
                            <a:latin typeface="Cambria Math" panose="02040503050406030204" pitchFamily="18" charset="0"/>
                            <a:ea typeface="Cambria Math" panose="02040503050406030204" pitchFamily="18" charset="0"/>
                          </a:rPr>
                          <m:t>𝜂</m:t>
                        </m:r>
                      </m:oMath>
                    </m:oMathPara>
                  </a14:m>
                  <a:endParaRPr lang="pt-ES" sz="1600"/>
                </a:p>
              </p:txBody>
            </p:sp>
          </mc:Choice>
          <mc:Fallback>
            <p:sp>
              <p:nvSpPr>
                <p:cNvPr id="33" name="CaixaDeTexto 12">
                  <a:extLst>
                    <a:ext uri="{FF2B5EF4-FFF2-40B4-BE49-F238E27FC236}">
                      <a16:creationId xmlns:a16="http://schemas.microsoft.com/office/drawing/2014/main" id="{E168359E-6713-F016-36DD-F5864879BB8D}"/>
                    </a:ext>
                  </a:extLst>
                </p:cNvPr>
                <p:cNvSpPr txBox="1">
                  <a:spLocks noRot="1" noChangeAspect="1" noMove="1" noResize="1" noEditPoints="1" noAdjustHandles="1" noChangeArrowheads="1" noChangeShapeType="1" noTextEdit="1"/>
                </p:cNvSpPr>
                <p:nvPr/>
              </p:nvSpPr>
              <p:spPr>
                <a:xfrm>
                  <a:off x="3121645" y="1168466"/>
                  <a:ext cx="3441623" cy="703847"/>
                </a:xfrm>
                <a:prstGeom prst="rect">
                  <a:avLst/>
                </a:prstGeom>
                <a:blipFill>
                  <a:blip r:embed="rId7"/>
                  <a:stretch>
                    <a:fillRect t="-112500" b="-176786"/>
                  </a:stretch>
                </a:blipFill>
              </p:spPr>
              <p:txBody>
                <a:bodyPr/>
                <a:lstStyle/>
                <a:p>
                  <a:r>
                    <a:rPr lang="en-US">
                      <a:noFill/>
                    </a:rPr>
                    <a:t> </a:t>
                  </a:r>
                </a:p>
              </p:txBody>
            </p:sp>
          </mc:Fallback>
        </mc:AlternateContent>
      </p:grpSp>
      <p:grpSp>
        <p:nvGrpSpPr>
          <p:cNvPr id="45" name="Agrupar 2">
            <a:extLst>
              <a:ext uri="{FF2B5EF4-FFF2-40B4-BE49-F238E27FC236}">
                <a16:creationId xmlns:a16="http://schemas.microsoft.com/office/drawing/2014/main" id="{5D2A5E2D-669C-504B-5E5D-AED8C1F9AE3B}"/>
              </a:ext>
            </a:extLst>
          </p:cNvPr>
          <p:cNvGrpSpPr/>
          <p:nvPr/>
        </p:nvGrpSpPr>
        <p:grpSpPr>
          <a:xfrm>
            <a:off x="6421852" y="2180337"/>
            <a:ext cx="2610282" cy="726976"/>
            <a:chOff x="471618" y="2380789"/>
            <a:chExt cx="2610282" cy="726976"/>
          </a:xfrm>
        </p:grpSpPr>
        <mc:AlternateContent xmlns:mc="http://schemas.openxmlformats.org/markup-compatibility/2006">
          <mc:Choice xmlns:a14="http://schemas.microsoft.com/office/drawing/2010/main" Requires="a14">
            <p:sp>
              <p:nvSpPr>
                <p:cNvPr id="46" name="CaixaDeTexto 14">
                  <a:extLst>
                    <a:ext uri="{FF2B5EF4-FFF2-40B4-BE49-F238E27FC236}">
                      <a16:creationId xmlns:a16="http://schemas.microsoft.com/office/drawing/2014/main" id="{01209EC6-44BC-46BB-C0F9-963BAEDCBB4A}"/>
                    </a:ext>
                  </a:extLst>
                </p:cNvPr>
                <p:cNvSpPr txBox="1"/>
                <p:nvPr/>
              </p:nvSpPr>
              <p:spPr>
                <a:xfrm>
                  <a:off x="480949" y="2716246"/>
                  <a:ext cx="2591620" cy="310085"/>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pt-ES" sz="1600" i="1" smtClean="0">
                                <a:solidFill>
                                  <a:schemeClr val="accent4">
                                    <a:lumMod val="10000"/>
                                  </a:schemeClr>
                                </a:solidFill>
                                <a:latin typeface="Cambria Math" panose="02040503050406030204" pitchFamily="18" charset="0"/>
                              </a:rPr>
                            </m:ctrlPr>
                          </m:sSubPr>
                          <m:e>
                            <m:r>
                              <m:rPr>
                                <m:sty m:val="p"/>
                              </m:rPr>
                              <a:rPr lang="el-GR" sz="1600" i="1" smtClean="0">
                                <a:solidFill>
                                  <a:schemeClr val="accent4">
                                    <a:lumMod val="10000"/>
                                  </a:schemeClr>
                                </a:solidFill>
                                <a:latin typeface="Cambria Math" panose="02040503050406030204" pitchFamily="18" charset="0"/>
                                <a:ea typeface="Cambria Math" panose="02040503050406030204" pitchFamily="18" charset="0"/>
                              </a:rPr>
                              <m:t>Γ</m:t>
                            </m:r>
                          </m:e>
                          <m:sub>
                            <m:r>
                              <a:rPr lang="pt-BR" sz="1600" b="0" i="1" smtClean="0">
                                <a:solidFill>
                                  <a:schemeClr val="accent4">
                                    <a:lumMod val="10000"/>
                                  </a:schemeClr>
                                </a:solidFill>
                                <a:latin typeface="Cambria Math" panose="02040503050406030204" pitchFamily="18" charset="0"/>
                              </a:rPr>
                              <m:t>𝑒</m:t>
                            </m:r>
                            <m:r>
                              <a:rPr lang="pt-BR" sz="1600" b="0" i="1" smtClean="0">
                                <a:solidFill>
                                  <a:schemeClr val="accent4">
                                    <a:lumMod val="10000"/>
                                  </a:schemeClr>
                                </a:solidFill>
                                <a:latin typeface="Cambria Math" panose="02040503050406030204" pitchFamily="18" charset="0"/>
                              </a:rPr>
                              <m:t>,</m:t>
                            </m:r>
                            <m:r>
                              <a:rPr lang="pt-BR" sz="1600" b="0" i="1" smtClean="0">
                                <a:solidFill>
                                  <a:schemeClr val="accent4">
                                    <a:lumMod val="10000"/>
                                  </a:schemeClr>
                                </a:solidFill>
                                <a:latin typeface="Cambria Math" panose="02040503050406030204" pitchFamily="18" charset="0"/>
                              </a:rPr>
                              <m:t>𝑘</m:t>
                            </m:r>
                          </m:sub>
                        </m:sSub>
                        <m:d>
                          <m:dPr>
                            <m:ctrlPr>
                              <a:rPr lang="pt-BR" sz="1600" b="0" i="1" smtClean="0">
                                <a:solidFill>
                                  <a:schemeClr val="accent4">
                                    <a:lumMod val="10000"/>
                                  </a:schemeClr>
                                </a:solidFill>
                                <a:latin typeface="Cambria Math" panose="02040503050406030204" pitchFamily="18" charset="0"/>
                              </a:rPr>
                            </m:ctrlPr>
                          </m:dPr>
                          <m:e>
                            <m:r>
                              <a:rPr lang="pt-BR" sz="1600" b="0" i="1" smtClean="0">
                                <a:solidFill>
                                  <a:schemeClr val="accent4">
                                    <a:lumMod val="10000"/>
                                  </a:schemeClr>
                                </a:solidFill>
                                <a:latin typeface="Cambria Math" panose="02040503050406030204" pitchFamily="18" charset="0"/>
                              </a:rPr>
                              <m:t>𝑧</m:t>
                            </m:r>
                          </m:e>
                        </m:d>
                        <m:r>
                          <a:rPr lang="pt-BR" sz="1600" b="0" i="1" smtClean="0">
                            <a:solidFill>
                              <a:schemeClr val="accent4">
                                <a:lumMod val="10000"/>
                              </a:schemeClr>
                            </a:solidFill>
                            <a:latin typeface="Cambria Math" panose="02040503050406030204" pitchFamily="18" charset="0"/>
                          </a:rPr>
                          <m:t>=</m:t>
                        </m:r>
                        <m:r>
                          <a:rPr lang="pt-BR" sz="1600" b="0" i="1" smtClean="0">
                            <a:solidFill>
                              <a:schemeClr val="accent4">
                                <a:lumMod val="10000"/>
                              </a:schemeClr>
                            </a:solidFill>
                            <a:latin typeface="Cambria Math" panose="02040503050406030204" pitchFamily="18" charset="0"/>
                          </a:rPr>
                          <m:t>𝑖</m:t>
                        </m:r>
                        <m:d>
                          <m:dPr>
                            <m:begChr m:val="["/>
                            <m:endChr m:val="]"/>
                            <m:ctrlPr>
                              <a:rPr lang="pt-BR" sz="1600" i="1">
                                <a:solidFill>
                                  <a:schemeClr val="accent4">
                                    <a:lumMod val="10000"/>
                                  </a:schemeClr>
                                </a:solidFill>
                                <a:latin typeface="Cambria Math" panose="02040503050406030204" pitchFamily="18" charset="0"/>
                              </a:rPr>
                            </m:ctrlPr>
                          </m:dPr>
                          <m:e>
                            <m:sSub>
                              <m:sSubPr>
                                <m:ctrlPr>
                                  <a:rPr lang="pt-BR" sz="1600" i="1">
                                    <a:solidFill>
                                      <a:schemeClr val="accent4">
                                        <a:lumMod val="10000"/>
                                      </a:schemeClr>
                                    </a:solidFill>
                                    <a:latin typeface="Cambria Math" panose="02040503050406030204" pitchFamily="18" charset="0"/>
                                  </a:rPr>
                                </m:ctrlPr>
                              </m:sSubPr>
                              <m:e>
                                <m:r>
                                  <m:rPr>
                                    <m:sty m:val="p"/>
                                  </m:rPr>
                                  <a:rPr lang="el-GR" sz="1600" i="1">
                                    <a:solidFill>
                                      <a:schemeClr val="accent4">
                                        <a:lumMod val="10000"/>
                                      </a:schemeClr>
                                    </a:solidFill>
                                    <a:latin typeface="Cambria Math" panose="02040503050406030204" pitchFamily="18" charset="0"/>
                                    <a:ea typeface="Cambria Math" panose="02040503050406030204" pitchFamily="18" charset="0"/>
                                  </a:rPr>
                                  <m:t>Σ</m:t>
                                </m:r>
                              </m:e>
                              <m:sub>
                                <m:r>
                                  <a:rPr lang="pt-BR" sz="1600" i="1">
                                    <a:solidFill>
                                      <a:schemeClr val="accent4">
                                        <a:lumMod val="10000"/>
                                      </a:schemeClr>
                                    </a:solidFill>
                                    <a:latin typeface="Cambria Math" panose="02040503050406030204" pitchFamily="18" charset="0"/>
                                  </a:rPr>
                                  <m:t>𝑒</m:t>
                                </m:r>
                                <m:r>
                                  <a:rPr lang="pt-BR" sz="1600" i="1">
                                    <a:solidFill>
                                      <a:schemeClr val="accent4">
                                        <a:lumMod val="10000"/>
                                      </a:schemeClr>
                                    </a:solidFill>
                                    <a:latin typeface="Cambria Math" panose="02040503050406030204" pitchFamily="18" charset="0"/>
                                  </a:rPr>
                                  <m:t>,</m:t>
                                </m:r>
                                <m:r>
                                  <a:rPr lang="pt-BR" sz="1600" i="1">
                                    <a:solidFill>
                                      <a:schemeClr val="accent4">
                                        <a:lumMod val="10000"/>
                                      </a:schemeClr>
                                    </a:solidFill>
                                    <a:latin typeface="Cambria Math" panose="02040503050406030204" pitchFamily="18" charset="0"/>
                                  </a:rPr>
                                  <m:t>𝑘</m:t>
                                </m:r>
                              </m:sub>
                            </m:sSub>
                            <m:d>
                              <m:dPr>
                                <m:ctrlPr>
                                  <a:rPr lang="pt-BR" sz="1600" i="1">
                                    <a:solidFill>
                                      <a:schemeClr val="accent4">
                                        <a:lumMod val="10000"/>
                                      </a:schemeClr>
                                    </a:solidFill>
                                    <a:latin typeface="Cambria Math" panose="02040503050406030204" pitchFamily="18" charset="0"/>
                                  </a:rPr>
                                </m:ctrlPr>
                              </m:dPr>
                              <m:e>
                                <m:r>
                                  <a:rPr lang="pt-BR" sz="1600" i="1">
                                    <a:solidFill>
                                      <a:schemeClr val="accent4">
                                        <a:lumMod val="10000"/>
                                      </a:schemeClr>
                                    </a:solidFill>
                                    <a:latin typeface="Cambria Math" panose="02040503050406030204" pitchFamily="18" charset="0"/>
                                  </a:rPr>
                                  <m:t>𝑧</m:t>
                                </m:r>
                              </m:e>
                            </m:d>
                            <m:r>
                              <a:rPr lang="pt-BR" sz="1600" b="0" i="1" smtClean="0">
                                <a:solidFill>
                                  <a:schemeClr val="accent4">
                                    <a:lumMod val="10000"/>
                                  </a:schemeClr>
                                </a:solidFill>
                                <a:latin typeface="Cambria Math" panose="02040503050406030204" pitchFamily="18" charset="0"/>
                              </a:rPr>
                              <m:t>− </m:t>
                            </m:r>
                            <m:sSubSup>
                              <m:sSubSupPr>
                                <m:ctrlPr>
                                  <a:rPr lang="pt-BR" sz="1600" b="0" i="1" smtClean="0">
                                    <a:solidFill>
                                      <a:schemeClr val="accent4">
                                        <a:lumMod val="10000"/>
                                      </a:schemeClr>
                                    </a:solidFill>
                                    <a:latin typeface="Cambria Math" panose="02040503050406030204" pitchFamily="18" charset="0"/>
                                  </a:rPr>
                                </m:ctrlPr>
                              </m:sSubSupPr>
                              <m:e>
                                <m:r>
                                  <m:rPr>
                                    <m:sty m:val="p"/>
                                  </m:rPr>
                                  <a:rPr lang="el-GR" sz="1600" i="1">
                                    <a:solidFill>
                                      <a:schemeClr val="accent4">
                                        <a:lumMod val="10000"/>
                                      </a:schemeClr>
                                    </a:solidFill>
                                    <a:latin typeface="Cambria Math" panose="02040503050406030204" pitchFamily="18" charset="0"/>
                                    <a:ea typeface="Cambria Math" panose="02040503050406030204" pitchFamily="18" charset="0"/>
                                  </a:rPr>
                                  <m:t>Σ</m:t>
                                </m:r>
                              </m:e>
                              <m:sub>
                                <m:r>
                                  <a:rPr lang="pt-BR" sz="1600" b="0" i="1" smtClean="0">
                                    <a:solidFill>
                                      <a:schemeClr val="accent4">
                                        <a:lumMod val="10000"/>
                                      </a:schemeClr>
                                    </a:solidFill>
                                    <a:latin typeface="Cambria Math" panose="02040503050406030204" pitchFamily="18" charset="0"/>
                                  </a:rPr>
                                  <m:t>𝑒</m:t>
                                </m:r>
                                <m:r>
                                  <a:rPr lang="pt-BR" sz="1600" b="0" i="1" smtClean="0">
                                    <a:solidFill>
                                      <a:schemeClr val="accent4">
                                        <a:lumMod val="10000"/>
                                      </a:schemeClr>
                                    </a:solidFill>
                                    <a:latin typeface="Cambria Math" panose="02040503050406030204" pitchFamily="18" charset="0"/>
                                  </a:rPr>
                                  <m:t>,</m:t>
                                </m:r>
                                <m:r>
                                  <a:rPr lang="pt-BR" sz="1600" b="0" i="1" smtClean="0">
                                    <a:solidFill>
                                      <a:schemeClr val="accent4">
                                        <a:lumMod val="10000"/>
                                      </a:schemeClr>
                                    </a:solidFill>
                                    <a:latin typeface="Cambria Math" panose="02040503050406030204" pitchFamily="18" charset="0"/>
                                  </a:rPr>
                                  <m:t>𝑘</m:t>
                                </m:r>
                              </m:sub>
                              <m:sup>
                                <m:r>
                                  <a:rPr lang="pt-BR" sz="1600" b="0" i="1" smtClean="0">
                                    <a:solidFill>
                                      <a:schemeClr val="accent4">
                                        <a:lumMod val="10000"/>
                                      </a:schemeClr>
                                    </a:solidFill>
                                    <a:latin typeface="Cambria Math" panose="02040503050406030204" pitchFamily="18" charset="0"/>
                                    <a:ea typeface="Cambria Math" panose="02040503050406030204" pitchFamily="18" charset="0"/>
                                  </a:rPr>
                                  <m:t>†</m:t>
                                </m:r>
                              </m:sup>
                            </m:sSubSup>
                            <m:r>
                              <a:rPr lang="pt-BR" sz="1600" b="0" i="1" smtClean="0">
                                <a:solidFill>
                                  <a:schemeClr val="accent4">
                                    <a:lumMod val="10000"/>
                                  </a:schemeClr>
                                </a:solidFill>
                                <a:latin typeface="Cambria Math" panose="02040503050406030204" pitchFamily="18" charset="0"/>
                                <a:ea typeface="Cambria Math" panose="02040503050406030204" pitchFamily="18" charset="0"/>
                              </a:rPr>
                              <m:t>(</m:t>
                            </m:r>
                            <m:r>
                              <a:rPr lang="pt-BR" sz="1600" b="0" i="1" smtClean="0">
                                <a:solidFill>
                                  <a:schemeClr val="accent4">
                                    <a:lumMod val="10000"/>
                                  </a:schemeClr>
                                </a:solidFill>
                                <a:latin typeface="Cambria Math" panose="02040503050406030204" pitchFamily="18" charset="0"/>
                                <a:ea typeface="Cambria Math" panose="02040503050406030204" pitchFamily="18" charset="0"/>
                              </a:rPr>
                              <m:t>𝑧</m:t>
                            </m:r>
                            <m:r>
                              <a:rPr lang="pt-BR" sz="1600" b="0" i="1" smtClean="0">
                                <a:solidFill>
                                  <a:schemeClr val="accent4">
                                    <a:lumMod val="10000"/>
                                  </a:schemeClr>
                                </a:solidFill>
                                <a:latin typeface="Cambria Math" panose="02040503050406030204" pitchFamily="18" charset="0"/>
                                <a:ea typeface="Cambria Math" panose="02040503050406030204" pitchFamily="18" charset="0"/>
                              </a:rPr>
                              <m:t>)</m:t>
                            </m:r>
                          </m:e>
                        </m:d>
                      </m:oMath>
                    </m:oMathPara>
                  </a14:m>
                  <a:endParaRPr lang="pt-ES" sz="1600"/>
                </a:p>
              </p:txBody>
            </p:sp>
          </mc:Choice>
          <mc:Fallback>
            <p:sp>
              <p:nvSpPr>
                <p:cNvPr id="46" name="CaixaDeTexto 14">
                  <a:extLst>
                    <a:ext uri="{FF2B5EF4-FFF2-40B4-BE49-F238E27FC236}">
                      <a16:creationId xmlns:a16="http://schemas.microsoft.com/office/drawing/2014/main" id="{01209EC6-44BC-46BB-C0F9-963BAEDCBB4A}"/>
                    </a:ext>
                  </a:extLst>
                </p:cNvPr>
                <p:cNvSpPr txBox="1">
                  <a:spLocks noRot="1" noChangeAspect="1" noMove="1" noResize="1" noEditPoints="1" noAdjustHandles="1" noChangeArrowheads="1" noChangeShapeType="1" noTextEdit="1"/>
                </p:cNvSpPr>
                <p:nvPr/>
              </p:nvSpPr>
              <p:spPr>
                <a:xfrm>
                  <a:off x="480949" y="2716246"/>
                  <a:ext cx="2591620" cy="310085"/>
                </a:xfrm>
                <a:prstGeom prst="rect">
                  <a:avLst/>
                </a:prstGeom>
                <a:blipFill>
                  <a:blip r:embed="rId8"/>
                  <a:stretch>
                    <a:fillRect l="-1951" t="-4000" b="-24000"/>
                  </a:stretch>
                </a:blipFill>
              </p:spPr>
              <p:txBody>
                <a:bodyPr/>
                <a:lstStyle/>
                <a:p>
                  <a:r>
                    <a:rPr lang="en-US">
                      <a:noFill/>
                    </a:rPr>
                    <a:t> </a:t>
                  </a:r>
                </a:p>
              </p:txBody>
            </p:sp>
          </mc:Fallback>
        </mc:AlternateContent>
        <p:sp>
          <p:nvSpPr>
            <p:cNvPr id="47" name="Google Shape;499;p15">
              <a:extLst>
                <a:ext uri="{FF2B5EF4-FFF2-40B4-BE49-F238E27FC236}">
                  <a16:creationId xmlns:a16="http://schemas.microsoft.com/office/drawing/2014/main" id="{548225E1-B004-DF4B-2950-F5986E18057B}"/>
                </a:ext>
              </a:extLst>
            </p:cNvPr>
            <p:cNvSpPr/>
            <p:nvPr/>
          </p:nvSpPr>
          <p:spPr>
            <a:xfrm>
              <a:off x="471618" y="2649517"/>
              <a:ext cx="2610282" cy="458248"/>
            </a:xfrm>
            <a:prstGeom prst="round1Rect">
              <a:avLst>
                <a:gd name="adj" fmla="val 16667"/>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ea typeface="Nimbus Roman No9 L" charset="0"/>
                <a:cs typeface="Nimbus Roman No9 L" charset="0"/>
              </a:endParaRPr>
            </a:p>
          </p:txBody>
        </p:sp>
        <p:sp>
          <p:nvSpPr>
            <p:cNvPr id="48" name="Google Shape;501;p15">
              <a:extLst>
                <a:ext uri="{FF2B5EF4-FFF2-40B4-BE49-F238E27FC236}">
                  <a16:creationId xmlns:a16="http://schemas.microsoft.com/office/drawing/2014/main" id="{42CD2FFF-6B43-6B73-7DD6-326C200C5098}"/>
                </a:ext>
              </a:extLst>
            </p:cNvPr>
            <p:cNvSpPr/>
            <p:nvPr/>
          </p:nvSpPr>
          <p:spPr>
            <a:xfrm>
              <a:off x="471619" y="2380789"/>
              <a:ext cx="1171910" cy="267239"/>
            </a:xfrm>
            <a:prstGeom prst="round1Rect">
              <a:avLst>
                <a:gd name="adj" fmla="val 16667"/>
              </a:avLst>
            </a:prstGeom>
            <a:solidFill>
              <a:schemeClr val="accent1"/>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1300" b="1">
                  <a:solidFill>
                    <a:schemeClr val="bg1"/>
                  </a:solidFill>
                  <a:ea typeface="Nimbus Roman No9 L" charset="0"/>
                  <a:cs typeface="Nimbus Roman No9 L" charset="0"/>
                  <a:sym typeface="Times New Roman"/>
                </a:rPr>
                <a:t>Broadening</a:t>
              </a:r>
              <a:endParaRPr sz="1300" b="1">
                <a:solidFill>
                  <a:schemeClr val="bg1"/>
                </a:solidFill>
                <a:ea typeface="Nimbus Roman No9 L" charset="0"/>
                <a:cs typeface="Nimbus Roman No9 L" charset="0"/>
                <a:sym typeface="Times New Roman"/>
              </a:endParaRPr>
            </a:p>
          </p:txBody>
        </p:sp>
      </p:grpSp>
      <p:grpSp>
        <p:nvGrpSpPr>
          <p:cNvPr id="49" name="Agrupar 3">
            <a:extLst>
              <a:ext uri="{FF2B5EF4-FFF2-40B4-BE49-F238E27FC236}">
                <a16:creationId xmlns:a16="http://schemas.microsoft.com/office/drawing/2014/main" id="{FB03509F-F4CE-5FBD-63EA-90C6EF3F274D}"/>
              </a:ext>
            </a:extLst>
          </p:cNvPr>
          <p:cNvGrpSpPr/>
          <p:nvPr/>
        </p:nvGrpSpPr>
        <p:grpSpPr>
          <a:xfrm>
            <a:off x="6337807" y="1358631"/>
            <a:ext cx="2735034" cy="726976"/>
            <a:chOff x="3166800" y="2378350"/>
            <a:chExt cx="2735034" cy="726976"/>
          </a:xfrm>
        </p:grpSpPr>
        <mc:AlternateContent xmlns:mc="http://schemas.openxmlformats.org/markup-compatibility/2006">
          <mc:Choice xmlns:a14="http://schemas.microsoft.com/office/drawing/2010/main" Requires="a14">
            <p:sp>
              <p:nvSpPr>
                <p:cNvPr id="50" name="CaixaDeTexto 15">
                  <a:extLst>
                    <a:ext uri="{FF2B5EF4-FFF2-40B4-BE49-F238E27FC236}">
                      <a16:creationId xmlns:a16="http://schemas.microsoft.com/office/drawing/2014/main" id="{6A8B732D-9174-F105-FB0F-F49A4EE4030D}"/>
                    </a:ext>
                  </a:extLst>
                </p:cNvPr>
                <p:cNvSpPr txBox="1"/>
                <p:nvPr/>
              </p:nvSpPr>
              <p:spPr>
                <a:xfrm>
                  <a:off x="3166800" y="2715749"/>
                  <a:ext cx="2735034" cy="292581"/>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pt-ES" sz="1600" i="1" smtClean="0">
                                <a:solidFill>
                                  <a:schemeClr val="accent4">
                                    <a:lumMod val="10000"/>
                                  </a:schemeClr>
                                </a:solidFill>
                                <a:latin typeface="Cambria Math" panose="02040503050406030204" pitchFamily="18" charset="0"/>
                              </a:rPr>
                            </m:ctrlPr>
                          </m:sSubPr>
                          <m:e>
                            <m:r>
                              <a:rPr lang="el-GR" sz="1600" i="1">
                                <a:solidFill>
                                  <a:schemeClr val="accent4">
                                    <a:lumMod val="10000"/>
                                  </a:schemeClr>
                                </a:solidFill>
                                <a:latin typeface="Cambria Math" panose="02040503050406030204" pitchFamily="18" charset="0"/>
                                <a:ea typeface="Cambria Math" panose="02040503050406030204" pitchFamily="18" charset="0"/>
                              </a:rPr>
                              <m:t>𝒜</m:t>
                            </m:r>
                          </m:e>
                          <m:sub>
                            <m:r>
                              <a:rPr lang="pt-BR" sz="1600" b="0" i="1" smtClean="0">
                                <a:solidFill>
                                  <a:schemeClr val="accent4">
                                    <a:lumMod val="10000"/>
                                  </a:schemeClr>
                                </a:solidFill>
                                <a:latin typeface="Cambria Math" panose="02040503050406030204" pitchFamily="18" charset="0"/>
                              </a:rPr>
                              <m:t>𝑒</m:t>
                            </m:r>
                            <m:r>
                              <a:rPr lang="pt-BR" sz="1600" b="0" i="1" smtClean="0">
                                <a:solidFill>
                                  <a:schemeClr val="accent4">
                                    <a:lumMod val="10000"/>
                                  </a:schemeClr>
                                </a:solidFill>
                                <a:latin typeface="Cambria Math" panose="02040503050406030204" pitchFamily="18" charset="0"/>
                              </a:rPr>
                              <m:t>,</m:t>
                            </m:r>
                            <m:r>
                              <a:rPr lang="pt-BR" sz="1600" b="0" i="1" smtClean="0">
                                <a:solidFill>
                                  <a:schemeClr val="accent4">
                                    <a:lumMod val="10000"/>
                                  </a:schemeClr>
                                </a:solidFill>
                                <a:latin typeface="Cambria Math" panose="02040503050406030204" pitchFamily="18" charset="0"/>
                              </a:rPr>
                              <m:t>𝑘</m:t>
                            </m:r>
                          </m:sub>
                        </m:sSub>
                        <m:d>
                          <m:dPr>
                            <m:ctrlPr>
                              <a:rPr lang="pt-BR" sz="1600" b="0" i="1" smtClean="0">
                                <a:solidFill>
                                  <a:schemeClr val="accent4">
                                    <a:lumMod val="10000"/>
                                  </a:schemeClr>
                                </a:solidFill>
                                <a:latin typeface="Cambria Math" panose="02040503050406030204" pitchFamily="18" charset="0"/>
                              </a:rPr>
                            </m:ctrlPr>
                          </m:dPr>
                          <m:e>
                            <m:r>
                              <a:rPr lang="pt-BR" sz="1600" b="0" i="1" smtClean="0">
                                <a:solidFill>
                                  <a:schemeClr val="accent4">
                                    <a:lumMod val="10000"/>
                                  </a:schemeClr>
                                </a:solidFill>
                                <a:latin typeface="Cambria Math" panose="02040503050406030204" pitchFamily="18" charset="0"/>
                              </a:rPr>
                              <m:t>𝑧</m:t>
                            </m:r>
                          </m:e>
                        </m:d>
                        <m:r>
                          <a:rPr lang="pt-BR" sz="1600" b="0" i="1" smtClean="0">
                            <a:solidFill>
                              <a:schemeClr val="accent4">
                                <a:lumMod val="10000"/>
                              </a:schemeClr>
                            </a:solidFill>
                            <a:latin typeface="Cambria Math" panose="02040503050406030204" pitchFamily="18" charset="0"/>
                          </a:rPr>
                          <m:t>=</m:t>
                        </m:r>
                        <m:sSub>
                          <m:sSubPr>
                            <m:ctrlPr>
                              <a:rPr lang="pt-BR" sz="1600" i="1">
                                <a:solidFill>
                                  <a:schemeClr val="accent4">
                                    <a:lumMod val="10000"/>
                                  </a:schemeClr>
                                </a:solidFill>
                                <a:latin typeface="Cambria Math" panose="02040503050406030204" pitchFamily="18" charset="0"/>
                              </a:rPr>
                            </m:ctrlPr>
                          </m:sSubPr>
                          <m:e>
                            <m:r>
                              <a:rPr lang="pt-BR" sz="1600" b="0" i="1" smtClean="0">
                                <a:solidFill>
                                  <a:schemeClr val="accent4">
                                    <a:lumMod val="10000"/>
                                  </a:schemeClr>
                                </a:solidFill>
                                <a:latin typeface="Cambria Math" panose="02040503050406030204" pitchFamily="18" charset="0"/>
                              </a:rPr>
                              <m:t>𝐺</m:t>
                            </m:r>
                          </m:e>
                          <m:sub>
                            <m:r>
                              <a:rPr lang="pt-BR" sz="1600" i="1">
                                <a:solidFill>
                                  <a:schemeClr val="accent4">
                                    <a:lumMod val="10000"/>
                                  </a:schemeClr>
                                </a:solidFill>
                                <a:latin typeface="Cambria Math" panose="02040503050406030204" pitchFamily="18" charset="0"/>
                              </a:rPr>
                              <m:t>𝑘</m:t>
                            </m:r>
                          </m:sub>
                        </m:sSub>
                        <m:d>
                          <m:dPr>
                            <m:ctrlPr>
                              <a:rPr lang="pt-BR" sz="1600" i="1">
                                <a:solidFill>
                                  <a:schemeClr val="accent4">
                                    <a:lumMod val="10000"/>
                                  </a:schemeClr>
                                </a:solidFill>
                                <a:latin typeface="Cambria Math" panose="02040503050406030204" pitchFamily="18" charset="0"/>
                              </a:rPr>
                            </m:ctrlPr>
                          </m:dPr>
                          <m:e>
                            <m:r>
                              <a:rPr lang="pt-BR" sz="1600" i="1">
                                <a:solidFill>
                                  <a:schemeClr val="accent4">
                                    <a:lumMod val="10000"/>
                                  </a:schemeClr>
                                </a:solidFill>
                                <a:latin typeface="Cambria Math" panose="02040503050406030204" pitchFamily="18" charset="0"/>
                              </a:rPr>
                              <m:t>𝑧</m:t>
                            </m:r>
                          </m:e>
                        </m:d>
                        <m:sSub>
                          <m:sSubPr>
                            <m:ctrlPr>
                              <a:rPr lang="pt-ES" sz="1600" i="1">
                                <a:solidFill>
                                  <a:schemeClr val="accent4">
                                    <a:lumMod val="10000"/>
                                  </a:schemeClr>
                                </a:solidFill>
                                <a:latin typeface="Cambria Math" panose="02040503050406030204" pitchFamily="18" charset="0"/>
                              </a:rPr>
                            </m:ctrlPr>
                          </m:sSubPr>
                          <m:e>
                            <m:r>
                              <m:rPr>
                                <m:sty m:val="p"/>
                              </m:rPr>
                              <a:rPr lang="el-GR" sz="1600" i="1">
                                <a:solidFill>
                                  <a:schemeClr val="accent4">
                                    <a:lumMod val="10000"/>
                                  </a:schemeClr>
                                </a:solidFill>
                                <a:latin typeface="Cambria Math" panose="02040503050406030204" pitchFamily="18" charset="0"/>
                                <a:ea typeface="Cambria Math" panose="02040503050406030204" pitchFamily="18" charset="0"/>
                              </a:rPr>
                              <m:t>Γ</m:t>
                            </m:r>
                          </m:e>
                          <m:sub>
                            <m:r>
                              <a:rPr lang="pt-BR" sz="1600" i="1">
                                <a:solidFill>
                                  <a:schemeClr val="accent4">
                                    <a:lumMod val="10000"/>
                                  </a:schemeClr>
                                </a:solidFill>
                                <a:latin typeface="Cambria Math" panose="02040503050406030204" pitchFamily="18" charset="0"/>
                              </a:rPr>
                              <m:t>𝑒</m:t>
                            </m:r>
                            <m:r>
                              <a:rPr lang="pt-BR" sz="1600" i="1">
                                <a:solidFill>
                                  <a:schemeClr val="accent4">
                                    <a:lumMod val="10000"/>
                                  </a:schemeClr>
                                </a:solidFill>
                                <a:latin typeface="Cambria Math" panose="02040503050406030204" pitchFamily="18" charset="0"/>
                              </a:rPr>
                              <m:t>,</m:t>
                            </m:r>
                            <m:r>
                              <a:rPr lang="pt-BR" sz="1600" i="1">
                                <a:solidFill>
                                  <a:schemeClr val="accent4">
                                    <a:lumMod val="10000"/>
                                  </a:schemeClr>
                                </a:solidFill>
                                <a:latin typeface="Cambria Math" panose="02040503050406030204" pitchFamily="18" charset="0"/>
                              </a:rPr>
                              <m:t>𝑘</m:t>
                            </m:r>
                          </m:sub>
                        </m:sSub>
                        <m:d>
                          <m:dPr>
                            <m:ctrlPr>
                              <a:rPr lang="pt-BR" sz="1600" i="1">
                                <a:solidFill>
                                  <a:schemeClr val="accent4">
                                    <a:lumMod val="10000"/>
                                  </a:schemeClr>
                                </a:solidFill>
                                <a:latin typeface="Cambria Math" panose="02040503050406030204" pitchFamily="18" charset="0"/>
                              </a:rPr>
                            </m:ctrlPr>
                          </m:dPr>
                          <m:e>
                            <m:r>
                              <a:rPr lang="pt-BR" sz="1600" i="1">
                                <a:solidFill>
                                  <a:schemeClr val="accent4">
                                    <a:lumMod val="10000"/>
                                  </a:schemeClr>
                                </a:solidFill>
                                <a:latin typeface="Cambria Math" panose="02040503050406030204" pitchFamily="18" charset="0"/>
                              </a:rPr>
                              <m:t>𝑧</m:t>
                            </m:r>
                          </m:e>
                        </m:d>
                        <m:sSubSup>
                          <m:sSubSupPr>
                            <m:ctrlPr>
                              <a:rPr lang="pt-BR" sz="1600" i="1">
                                <a:solidFill>
                                  <a:schemeClr val="accent4">
                                    <a:lumMod val="10000"/>
                                  </a:schemeClr>
                                </a:solidFill>
                                <a:latin typeface="Cambria Math" panose="02040503050406030204" pitchFamily="18" charset="0"/>
                              </a:rPr>
                            </m:ctrlPr>
                          </m:sSubSupPr>
                          <m:e>
                            <m:r>
                              <a:rPr lang="pt-BR" sz="1600" b="0" i="1" smtClean="0">
                                <a:solidFill>
                                  <a:schemeClr val="accent4">
                                    <a:lumMod val="10000"/>
                                  </a:schemeClr>
                                </a:solidFill>
                                <a:latin typeface="Cambria Math" panose="02040503050406030204" pitchFamily="18" charset="0"/>
                              </a:rPr>
                              <m:t>𝐺</m:t>
                            </m:r>
                          </m:e>
                          <m:sub>
                            <m:r>
                              <a:rPr lang="pt-BR" sz="1600" i="1">
                                <a:solidFill>
                                  <a:schemeClr val="accent4">
                                    <a:lumMod val="10000"/>
                                  </a:schemeClr>
                                </a:solidFill>
                                <a:latin typeface="Cambria Math" panose="02040503050406030204" pitchFamily="18" charset="0"/>
                              </a:rPr>
                              <m:t>𝑘</m:t>
                            </m:r>
                          </m:sub>
                          <m:sup>
                            <m:r>
                              <a:rPr lang="pt-BR" sz="1600" i="1">
                                <a:solidFill>
                                  <a:schemeClr val="accent4">
                                    <a:lumMod val="10000"/>
                                  </a:schemeClr>
                                </a:solidFill>
                                <a:latin typeface="Cambria Math" panose="02040503050406030204" pitchFamily="18" charset="0"/>
                                <a:ea typeface="Cambria Math" panose="02040503050406030204" pitchFamily="18" charset="0"/>
                              </a:rPr>
                              <m:t>†</m:t>
                            </m:r>
                          </m:sup>
                        </m:sSubSup>
                      </m:oMath>
                    </m:oMathPara>
                  </a14:m>
                  <a:endParaRPr lang="pt-ES" sz="1600"/>
                </a:p>
              </p:txBody>
            </p:sp>
          </mc:Choice>
          <mc:Fallback>
            <p:sp>
              <p:nvSpPr>
                <p:cNvPr id="50" name="CaixaDeTexto 15">
                  <a:extLst>
                    <a:ext uri="{FF2B5EF4-FFF2-40B4-BE49-F238E27FC236}">
                      <a16:creationId xmlns:a16="http://schemas.microsoft.com/office/drawing/2014/main" id="{6A8B732D-9174-F105-FB0F-F49A4EE4030D}"/>
                    </a:ext>
                  </a:extLst>
                </p:cNvPr>
                <p:cNvSpPr txBox="1">
                  <a:spLocks noRot="1" noChangeAspect="1" noMove="1" noResize="1" noEditPoints="1" noAdjustHandles="1" noChangeArrowheads="1" noChangeShapeType="1" noTextEdit="1"/>
                </p:cNvSpPr>
                <p:nvPr/>
              </p:nvSpPr>
              <p:spPr>
                <a:xfrm>
                  <a:off x="3166800" y="2715749"/>
                  <a:ext cx="2735034" cy="292581"/>
                </a:xfrm>
                <a:prstGeom prst="rect">
                  <a:avLst/>
                </a:prstGeom>
                <a:blipFill>
                  <a:blip r:embed="rId9"/>
                  <a:stretch>
                    <a:fillRect b="-12500"/>
                  </a:stretch>
                </a:blipFill>
              </p:spPr>
              <p:txBody>
                <a:bodyPr/>
                <a:lstStyle/>
                <a:p>
                  <a:r>
                    <a:rPr lang="en-US">
                      <a:noFill/>
                    </a:rPr>
                    <a:t> </a:t>
                  </a:r>
                </a:p>
              </p:txBody>
            </p:sp>
          </mc:Fallback>
        </mc:AlternateContent>
        <p:sp>
          <p:nvSpPr>
            <p:cNvPr id="51" name="Google Shape;499;p15">
              <a:extLst>
                <a:ext uri="{FF2B5EF4-FFF2-40B4-BE49-F238E27FC236}">
                  <a16:creationId xmlns:a16="http://schemas.microsoft.com/office/drawing/2014/main" id="{18F8E514-3ADA-5EA0-8C53-0BFA03C1EE60}"/>
                </a:ext>
              </a:extLst>
            </p:cNvPr>
            <p:cNvSpPr/>
            <p:nvPr/>
          </p:nvSpPr>
          <p:spPr>
            <a:xfrm>
              <a:off x="3253665" y="2647078"/>
              <a:ext cx="2516617" cy="458248"/>
            </a:xfrm>
            <a:prstGeom prst="round1Rect">
              <a:avLst>
                <a:gd name="adj" fmla="val 16667"/>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ea typeface="Nimbus Roman No9 L" charset="0"/>
                <a:cs typeface="Nimbus Roman No9 L" charset="0"/>
              </a:endParaRPr>
            </a:p>
          </p:txBody>
        </p:sp>
        <p:sp>
          <p:nvSpPr>
            <p:cNvPr id="52" name="Google Shape;501;p15">
              <a:extLst>
                <a:ext uri="{FF2B5EF4-FFF2-40B4-BE49-F238E27FC236}">
                  <a16:creationId xmlns:a16="http://schemas.microsoft.com/office/drawing/2014/main" id="{D7C8F291-E6C5-BA51-C502-573431803B95}"/>
                </a:ext>
              </a:extLst>
            </p:cNvPr>
            <p:cNvSpPr/>
            <p:nvPr/>
          </p:nvSpPr>
          <p:spPr>
            <a:xfrm>
              <a:off x="3253665" y="2378350"/>
              <a:ext cx="1628739" cy="267239"/>
            </a:xfrm>
            <a:prstGeom prst="round1Rect">
              <a:avLst>
                <a:gd name="adj" fmla="val 16667"/>
              </a:avLst>
            </a:prstGeom>
            <a:solidFill>
              <a:schemeClr val="accent1"/>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1300" b="1">
                  <a:solidFill>
                    <a:schemeClr val="bg1"/>
                  </a:solidFill>
                  <a:ea typeface="Nimbus Roman No9 L" charset="0"/>
                  <a:cs typeface="Nimbus Roman No9 L" charset="0"/>
                  <a:sym typeface="Times New Roman"/>
                </a:rPr>
                <a:t>Spectral function</a:t>
              </a:r>
              <a:endParaRPr sz="1300" b="1">
                <a:solidFill>
                  <a:schemeClr val="bg1"/>
                </a:solidFill>
                <a:ea typeface="Nimbus Roman No9 L" charset="0"/>
                <a:cs typeface="Nimbus Roman No9 L" charset="0"/>
                <a:sym typeface="Times New Roman"/>
              </a:endParaRPr>
            </a:p>
          </p:txBody>
        </p:sp>
      </p:grpSp>
      <p:grpSp>
        <p:nvGrpSpPr>
          <p:cNvPr id="53" name="Agrupar 23">
            <a:extLst>
              <a:ext uri="{FF2B5EF4-FFF2-40B4-BE49-F238E27FC236}">
                <a16:creationId xmlns:a16="http://schemas.microsoft.com/office/drawing/2014/main" id="{32DD81E4-07B7-ED4B-8039-7153A611F3C1}"/>
              </a:ext>
            </a:extLst>
          </p:cNvPr>
          <p:cNvGrpSpPr/>
          <p:nvPr/>
        </p:nvGrpSpPr>
        <p:grpSpPr>
          <a:xfrm>
            <a:off x="5413446" y="3203814"/>
            <a:ext cx="3659395" cy="996968"/>
            <a:chOff x="589876" y="3376614"/>
            <a:chExt cx="3659395" cy="996968"/>
          </a:xfrm>
        </p:grpSpPr>
        <mc:AlternateContent xmlns:mc="http://schemas.openxmlformats.org/markup-compatibility/2006">
          <mc:Choice xmlns:a14="http://schemas.microsoft.com/office/drawing/2010/main" Requires="a14">
            <p:sp>
              <p:nvSpPr>
                <p:cNvPr id="54" name="CaixaDeTexto 16">
                  <a:extLst>
                    <a:ext uri="{FF2B5EF4-FFF2-40B4-BE49-F238E27FC236}">
                      <a16:creationId xmlns:a16="http://schemas.microsoft.com/office/drawing/2014/main" id="{DB10A7CF-3ADF-5F3F-04F6-34E5A969C150}"/>
                    </a:ext>
                  </a:extLst>
                </p:cNvPr>
                <p:cNvSpPr txBox="1"/>
                <p:nvPr/>
              </p:nvSpPr>
              <p:spPr>
                <a:xfrm>
                  <a:off x="631912" y="3686039"/>
                  <a:ext cx="3575321" cy="64684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pt-ES" sz="1600" i="1" smtClean="0">
                            <a:solidFill>
                              <a:schemeClr val="accent4">
                                <a:lumMod val="10000"/>
                              </a:schemeClr>
                            </a:solidFill>
                            <a:latin typeface="Cambria Math" panose="02040503050406030204" pitchFamily="18" charset="0"/>
                            <a:ea typeface="Cambria Math" panose="02040503050406030204" pitchFamily="18" charset="0"/>
                          </a:rPr>
                          <m:t>𝜌</m:t>
                        </m:r>
                        <m:r>
                          <a:rPr lang="pt-BR" sz="1600" b="0" i="1" smtClean="0">
                            <a:solidFill>
                              <a:schemeClr val="accent4">
                                <a:lumMod val="10000"/>
                              </a:schemeClr>
                            </a:solidFill>
                            <a:latin typeface="Cambria Math" panose="02040503050406030204" pitchFamily="18" charset="0"/>
                          </a:rPr>
                          <m:t>=</m:t>
                        </m:r>
                        <m:f>
                          <m:fPr>
                            <m:ctrlPr>
                              <a:rPr lang="pt-BR" sz="1600" b="0" i="1" smtClean="0">
                                <a:solidFill>
                                  <a:schemeClr val="accent4">
                                    <a:lumMod val="10000"/>
                                  </a:schemeClr>
                                </a:solidFill>
                                <a:latin typeface="Cambria Math" panose="02040503050406030204" pitchFamily="18" charset="0"/>
                              </a:rPr>
                            </m:ctrlPr>
                          </m:fPr>
                          <m:num>
                            <m:r>
                              <a:rPr lang="pt-BR" sz="1600" b="0" i="1" smtClean="0">
                                <a:solidFill>
                                  <a:schemeClr val="accent4">
                                    <a:lumMod val="10000"/>
                                  </a:schemeClr>
                                </a:solidFill>
                                <a:latin typeface="Cambria Math" panose="02040503050406030204" pitchFamily="18" charset="0"/>
                              </a:rPr>
                              <m:t>1</m:t>
                            </m:r>
                          </m:num>
                          <m:den>
                            <m:r>
                              <a:rPr lang="pt-BR" sz="1600" b="0" i="1" smtClean="0">
                                <a:solidFill>
                                  <a:schemeClr val="accent4">
                                    <a:lumMod val="10000"/>
                                  </a:schemeClr>
                                </a:solidFill>
                                <a:latin typeface="Cambria Math" panose="02040503050406030204" pitchFamily="18" charset="0"/>
                              </a:rPr>
                              <m:t>2</m:t>
                            </m:r>
                            <m:r>
                              <a:rPr lang="pt-BR" sz="1600" b="0" i="1" smtClean="0">
                                <a:solidFill>
                                  <a:schemeClr val="accent4">
                                    <a:lumMod val="10000"/>
                                  </a:schemeClr>
                                </a:solidFill>
                                <a:latin typeface="Cambria Math" panose="02040503050406030204" pitchFamily="18" charset="0"/>
                                <a:ea typeface="Cambria Math" panose="02040503050406030204" pitchFamily="18" charset="0"/>
                              </a:rPr>
                              <m:t>𝜋</m:t>
                            </m:r>
                          </m:den>
                        </m:f>
                        <m:nary>
                          <m:naryPr>
                            <m:chr m:val="∬"/>
                            <m:ctrlPr>
                              <a:rPr lang="pt-BR" sz="1600" b="0" i="1" smtClean="0">
                                <a:solidFill>
                                  <a:schemeClr val="accent4">
                                    <a:lumMod val="10000"/>
                                  </a:schemeClr>
                                </a:solidFill>
                                <a:latin typeface="Cambria Math" panose="02040503050406030204" pitchFamily="18" charset="0"/>
                              </a:rPr>
                            </m:ctrlPr>
                          </m:naryPr>
                          <m:sub>
                            <m:r>
                              <m:rPr>
                                <m:brk m:alnAt="23"/>
                              </m:rPr>
                              <a:rPr lang="pt-BR" sz="1600" b="0" i="1" smtClean="0">
                                <a:solidFill>
                                  <a:schemeClr val="accent4">
                                    <a:lumMod val="10000"/>
                                  </a:schemeClr>
                                </a:solidFill>
                                <a:latin typeface="Cambria Math" panose="02040503050406030204" pitchFamily="18" charset="0"/>
                              </a:rPr>
                              <m:t>𝐵</m:t>
                            </m:r>
                            <m:r>
                              <a:rPr lang="pt-BR" sz="1600" b="0" i="1" smtClean="0">
                                <a:solidFill>
                                  <a:schemeClr val="accent4">
                                    <a:lumMod val="10000"/>
                                  </a:schemeClr>
                                </a:solidFill>
                                <a:latin typeface="Cambria Math" panose="02040503050406030204" pitchFamily="18" charset="0"/>
                              </a:rPr>
                              <m:t>𝑍</m:t>
                            </m:r>
                          </m:sub>
                          <m:sup/>
                          <m:e>
                            <m:r>
                              <a:rPr lang="pt-BR" sz="1600" b="0" i="1" smtClean="0">
                                <a:solidFill>
                                  <a:schemeClr val="accent4">
                                    <a:lumMod val="10000"/>
                                  </a:schemeClr>
                                </a:solidFill>
                                <a:latin typeface="Cambria Math" panose="02040503050406030204" pitchFamily="18" charset="0"/>
                              </a:rPr>
                              <m:t>𝑑𝑘𝑑</m:t>
                            </m:r>
                            <m:r>
                              <a:rPr lang="pt-BR" sz="1600" i="1">
                                <a:solidFill>
                                  <a:schemeClr val="accent4">
                                    <a:lumMod val="10000"/>
                                  </a:schemeClr>
                                </a:solidFill>
                                <a:latin typeface="Cambria Math" panose="02040503050406030204" pitchFamily="18" charset="0"/>
                                <a:ea typeface="Cambria Math" panose="02040503050406030204" pitchFamily="18" charset="0"/>
                              </a:rPr>
                              <m:t>𝜖</m:t>
                            </m:r>
                            <m:nary>
                              <m:naryPr>
                                <m:chr m:val="∑"/>
                                <m:supHide m:val="on"/>
                                <m:ctrlPr>
                                  <a:rPr lang="pt-BR" sz="1600" i="1" smtClean="0">
                                    <a:solidFill>
                                      <a:schemeClr val="accent4">
                                        <a:lumMod val="10000"/>
                                      </a:schemeClr>
                                    </a:solidFill>
                                    <a:latin typeface="Cambria Math" panose="02040503050406030204" pitchFamily="18" charset="0"/>
                                    <a:ea typeface="Cambria Math" panose="02040503050406030204" pitchFamily="18" charset="0"/>
                                  </a:rPr>
                                </m:ctrlPr>
                              </m:naryPr>
                              <m:sub>
                                <m:r>
                                  <m:rPr>
                                    <m:brk m:alnAt="7"/>
                                  </m:rPr>
                                  <a:rPr lang="pt-BR" sz="1600" b="0" i="1" smtClean="0">
                                    <a:solidFill>
                                      <a:schemeClr val="accent4">
                                        <a:lumMod val="10000"/>
                                      </a:schemeClr>
                                    </a:solidFill>
                                    <a:latin typeface="Cambria Math" panose="02040503050406030204" pitchFamily="18" charset="0"/>
                                    <a:ea typeface="Cambria Math" panose="02040503050406030204" pitchFamily="18" charset="0"/>
                                  </a:rPr>
                                  <m:t>𝑒</m:t>
                                </m:r>
                              </m:sub>
                              <m:sup/>
                              <m:e>
                                <m:sSub>
                                  <m:sSubPr>
                                    <m:ctrlPr>
                                      <a:rPr lang="pt-ES" sz="1600" i="1">
                                        <a:solidFill>
                                          <a:schemeClr val="accent4">
                                            <a:lumMod val="10000"/>
                                          </a:schemeClr>
                                        </a:solidFill>
                                        <a:latin typeface="Cambria Math" panose="02040503050406030204" pitchFamily="18" charset="0"/>
                                      </a:rPr>
                                    </m:ctrlPr>
                                  </m:sSubPr>
                                  <m:e>
                                    <m:r>
                                      <a:rPr lang="el-GR" sz="1600" i="1">
                                        <a:solidFill>
                                          <a:schemeClr val="accent4">
                                            <a:lumMod val="10000"/>
                                          </a:schemeClr>
                                        </a:solidFill>
                                        <a:latin typeface="Cambria Math" panose="02040503050406030204" pitchFamily="18" charset="0"/>
                                        <a:ea typeface="Cambria Math" panose="02040503050406030204" pitchFamily="18" charset="0"/>
                                      </a:rPr>
                                      <m:t>𝒜</m:t>
                                    </m:r>
                                  </m:e>
                                  <m:sub>
                                    <m:r>
                                      <a:rPr lang="pt-BR" sz="1600" i="1">
                                        <a:solidFill>
                                          <a:schemeClr val="accent4">
                                            <a:lumMod val="10000"/>
                                          </a:schemeClr>
                                        </a:solidFill>
                                        <a:latin typeface="Cambria Math" panose="02040503050406030204" pitchFamily="18" charset="0"/>
                                      </a:rPr>
                                      <m:t>𝑒</m:t>
                                    </m:r>
                                    <m:r>
                                      <a:rPr lang="pt-BR" sz="1600" i="1">
                                        <a:solidFill>
                                          <a:schemeClr val="accent4">
                                            <a:lumMod val="10000"/>
                                          </a:schemeClr>
                                        </a:solidFill>
                                        <a:latin typeface="Cambria Math" panose="02040503050406030204" pitchFamily="18" charset="0"/>
                                      </a:rPr>
                                      <m:t>,</m:t>
                                    </m:r>
                                    <m:r>
                                      <a:rPr lang="pt-BR" sz="1600" i="1">
                                        <a:solidFill>
                                          <a:schemeClr val="accent4">
                                            <a:lumMod val="10000"/>
                                          </a:schemeClr>
                                        </a:solidFill>
                                        <a:latin typeface="Cambria Math" panose="02040503050406030204" pitchFamily="18" charset="0"/>
                                      </a:rPr>
                                      <m:t>𝑘</m:t>
                                    </m:r>
                                  </m:sub>
                                </m:sSub>
                                <m:d>
                                  <m:dPr>
                                    <m:ctrlPr>
                                      <a:rPr lang="pt-BR" sz="1600" i="1">
                                        <a:solidFill>
                                          <a:schemeClr val="accent4">
                                            <a:lumMod val="10000"/>
                                          </a:schemeClr>
                                        </a:solidFill>
                                        <a:latin typeface="Cambria Math" panose="02040503050406030204" pitchFamily="18" charset="0"/>
                                      </a:rPr>
                                    </m:ctrlPr>
                                  </m:dPr>
                                  <m:e>
                                    <m:r>
                                      <a:rPr lang="pt-BR" sz="1600" i="1">
                                        <a:solidFill>
                                          <a:schemeClr val="accent4">
                                            <a:lumMod val="10000"/>
                                          </a:schemeClr>
                                        </a:solidFill>
                                        <a:latin typeface="Cambria Math" panose="02040503050406030204" pitchFamily="18" charset="0"/>
                                      </a:rPr>
                                      <m:t>𝑧</m:t>
                                    </m:r>
                                  </m:e>
                                </m:d>
                                <m:sSub>
                                  <m:sSubPr>
                                    <m:ctrlPr>
                                      <a:rPr lang="pt-BR" sz="1600" i="1" smtClean="0">
                                        <a:solidFill>
                                          <a:schemeClr val="accent4">
                                            <a:lumMod val="10000"/>
                                          </a:schemeClr>
                                        </a:solidFill>
                                        <a:latin typeface="Cambria Math" panose="02040503050406030204" pitchFamily="18" charset="0"/>
                                      </a:rPr>
                                    </m:ctrlPr>
                                  </m:sSubPr>
                                  <m:e>
                                    <m:r>
                                      <a:rPr lang="pt-BR" sz="1600" b="0" i="1" smtClean="0">
                                        <a:solidFill>
                                          <a:schemeClr val="accent4">
                                            <a:lumMod val="10000"/>
                                          </a:schemeClr>
                                        </a:solidFill>
                                        <a:latin typeface="Cambria Math" panose="02040503050406030204" pitchFamily="18" charset="0"/>
                                      </a:rPr>
                                      <m:t>𝑛</m:t>
                                    </m:r>
                                  </m:e>
                                  <m:sub>
                                    <m:r>
                                      <a:rPr lang="pt-BR" sz="1600" b="0" i="1" smtClean="0">
                                        <a:solidFill>
                                          <a:schemeClr val="accent4">
                                            <a:lumMod val="10000"/>
                                          </a:schemeClr>
                                        </a:solidFill>
                                        <a:latin typeface="Cambria Math" panose="02040503050406030204" pitchFamily="18" charset="0"/>
                                      </a:rPr>
                                      <m:t>𝐹</m:t>
                                    </m:r>
                                    <m:r>
                                      <a:rPr lang="pt-BR" sz="1600" b="0" i="1" smtClean="0">
                                        <a:solidFill>
                                          <a:schemeClr val="accent4">
                                            <a:lumMod val="10000"/>
                                          </a:schemeClr>
                                        </a:solidFill>
                                        <a:latin typeface="Cambria Math" panose="02040503050406030204" pitchFamily="18" charset="0"/>
                                      </a:rPr>
                                      <m:t>,</m:t>
                                    </m:r>
                                    <m:r>
                                      <a:rPr lang="pt-BR" sz="1600" b="0" i="1" smtClean="0">
                                        <a:solidFill>
                                          <a:schemeClr val="accent4">
                                            <a:lumMod val="10000"/>
                                          </a:schemeClr>
                                        </a:solidFill>
                                        <a:latin typeface="Cambria Math" panose="02040503050406030204" pitchFamily="18" charset="0"/>
                                      </a:rPr>
                                      <m:t>𝑒</m:t>
                                    </m:r>
                                  </m:sub>
                                </m:sSub>
                                <m:sSup>
                                  <m:sSupPr>
                                    <m:ctrlPr>
                                      <a:rPr lang="pt-BR" sz="1600" i="1" smtClean="0">
                                        <a:solidFill>
                                          <a:schemeClr val="accent4">
                                            <a:lumMod val="10000"/>
                                          </a:schemeClr>
                                        </a:solidFill>
                                        <a:latin typeface="Cambria Math" panose="02040503050406030204" pitchFamily="18" charset="0"/>
                                      </a:rPr>
                                    </m:ctrlPr>
                                  </m:sSupPr>
                                  <m:e>
                                    <m:r>
                                      <a:rPr lang="pt-BR" sz="1600" b="0" i="1" smtClean="0">
                                        <a:solidFill>
                                          <a:schemeClr val="accent4">
                                            <a:lumMod val="10000"/>
                                          </a:schemeClr>
                                        </a:solidFill>
                                        <a:latin typeface="Cambria Math" panose="02040503050406030204" pitchFamily="18" charset="0"/>
                                      </a:rPr>
                                      <m:t>𝑒</m:t>
                                    </m:r>
                                  </m:e>
                                  <m:sup>
                                    <m:r>
                                      <a:rPr lang="pt-BR" sz="1600" b="0" i="1" smtClean="0">
                                        <a:solidFill>
                                          <a:schemeClr val="accent4">
                                            <a:lumMod val="10000"/>
                                          </a:schemeClr>
                                        </a:solidFill>
                                        <a:latin typeface="Cambria Math" panose="02040503050406030204" pitchFamily="18" charset="0"/>
                                      </a:rPr>
                                      <m:t>−</m:t>
                                    </m:r>
                                    <m:r>
                                      <a:rPr lang="pt-BR" sz="1600" b="0" i="1" smtClean="0">
                                        <a:solidFill>
                                          <a:schemeClr val="accent4">
                                            <a:lumMod val="10000"/>
                                          </a:schemeClr>
                                        </a:solidFill>
                                        <a:latin typeface="Cambria Math" panose="02040503050406030204" pitchFamily="18" charset="0"/>
                                      </a:rPr>
                                      <m:t>𝑖𝑘</m:t>
                                    </m:r>
                                    <m:r>
                                      <a:rPr lang="pt-BR" sz="1600" b="0" i="1" smtClean="0">
                                        <a:solidFill>
                                          <a:schemeClr val="accent4">
                                            <a:lumMod val="10000"/>
                                          </a:schemeClr>
                                        </a:solidFill>
                                        <a:latin typeface="Cambria Math" panose="02040503050406030204" pitchFamily="18" charset="0"/>
                                      </a:rPr>
                                      <m:t>.</m:t>
                                    </m:r>
                                    <m:r>
                                      <a:rPr lang="pt-BR" sz="1600" b="0" i="1" smtClean="0">
                                        <a:solidFill>
                                          <a:schemeClr val="accent4">
                                            <a:lumMod val="10000"/>
                                          </a:schemeClr>
                                        </a:solidFill>
                                        <a:latin typeface="Cambria Math" panose="02040503050406030204" pitchFamily="18" charset="0"/>
                                      </a:rPr>
                                      <m:t>𝑅</m:t>
                                    </m:r>
                                  </m:sup>
                                </m:sSup>
                              </m:e>
                            </m:nary>
                          </m:e>
                        </m:nary>
                      </m:oMath>
                    </m:oMathPara>
                  </a14:m>
                  <a:endParaRPr lang="pt-ES" sz="1600"/>
                </a:p>
              </p:txBody>
            </p:sp>
          </mc:Choice>
          <mc:Fallback>
            <p:sp>
              <p:nvSpPr>
                <p:cNvPr id="54" name="CaixaDeTexto 16">
                  <a:extLst>
                    <a:ext uri="{FF2B5EF4-FFF2-40B4-BE49-F238E27FC236}">
                      <a16:creationId xmlns:a16="http://schemas.microsoft.com/office/drawing/2014/main" id="{DB10A7CF-3ADF-5F3F-04F6-34E5A969C150}"/>
                    </a:ext>
                  </a:extLst>
                </p:cNvPr>
                <p:cNvSpPr txBox="1">
                  <a:spLocks noRot="1" noChangeAspect="1" noMove="1" noResize="1" noEditPoints="1" noAdjustHandles="1" noChangeArrowheads="1" noChangeShapeType="1" noTextEdit="1"/>
                </p:cNvSpPr>
                <p:nvPr/>
              </p:nvSpPr>
              <p:spPr>
                <a:xfrm>
                  <a:off x="631912" y="3686039"/>
                  <a:ext cx="3575321" cy="646844"/>
                </a:xfrm>
                <a:prstGeom prst="rect">
                  <a:avLst/>
                </a:prstGeom>
                <a:blipFill>
                  <a:blip r:embed="rId10"/>
                  <a:stretch>
                    <a:fillRect l="-3191" t="-148077" b="-211538"/>
                  </a:stretch>
                </a:blipFill>
              </p:spPr>
              <p:txBody>
                <a:bodyPr/>
                <a:lstStyle/>
                <a:p>
                  <a:r>
                    <a:rPr lang="en-US">
                      <a:noFill/>
                    </a:rPr>
                    <a:t> </a:t>
                  </a:r>
                </a:p>
              </p:txBody>
            </p:sp>
          </mc:Fallback>
        </mc:AlternateContent>
        <p:sp>
          <p:nvSpPr>
            <p:cNvPr id="55" name="Google Shape;499;p15">
              <a:extLst>
                <a:ext uri="{FF2B5EF4-FFF2-40B4-BE49-F238E27FC236}">
                  <a16:creationId xmlns:a16="http://schemas.microsoft.com/office/drawing/2014/main" id="{5D7D232D-4CD0-9E91-D55F-95D48359ECC0}"/>
                </a:ext>
              </a:extLst>
            </p:cNvPr>
            <p:cNvSpPr/>
            <p:nvPr/>
          </p:nvSpPr>
          <p:spPr>
            <a:xfrm>
              <a:off x="589876" y="3645341"/>
              <a:ext cx="3659395" cy="728241"/>
            </a:xfrm>
            <a:prstGeom prst="round1Rect">
              <a:avLst>
                <a:gd name="adj" fmla="val 16667"/>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ea typeface="Nimbus Roman No9 L" charset="0"/>
                <a:cs typeface="Nimbus Roman No9 L" charset="0"/>
              </a:endParaRPr>
            </a:p>
          </p:txBody>
        </p:sp>
        <p:sp>
          <p:nvSpPr>
            <p:cNvPr id="56" name="Google Shape;501;p15">
              <a:extLst>
                <a:ext uri="{FF2B5EF4-FFF2-40B4-BE49-F238E27FC236}">
                  <a16:creationId xmlns:a16="http://schemas.microsoft.com/office/drawing/2014/main" id="{D02EE105-51EE-331A-4E07-971DFD5446C5}"/>
                </a:ext>
              </a:extLst>
            </p:cNvPr>
            <p:cNvSpPr/>
            <p:nvPr/>
          </p:nvSpPr>
          <p:spPr>
            <a:xfrm>
              <a:off x="589877" y="3376614"/>
              <a:ext cx="1382358" cy="267239"/>
            </a:xfrm>
            <a:prstGeom prst="round1Rect">
              <a:avLst>
                <a:gd name="adj" fmla="val 16667"/>
              </a:avLst>
            </a:prstGeom>
            <a:solidFill>
              <a:schemeClr val="accent1"/>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1300" b="1">
                  <a:solidFill>
                    <a:schemeClr val="bg1"/>
                  </a:solidFill>
                  <a:ea typeface="Nimbus Roman No9 L" charset="0"/>
                  <a:cs typeface="Nimbus Roman No9 L" charset="0"/>
                  <a:sym typeface="Times New Roman"/>
                </a:rPr>
                <a:t>Density matrix</a:t>
              </a:r>
              <a:endParaRPr sz="1300" b="1">
                <a:solidFill>
                  <a:schemeClr val="bg1"/>
                </a:solidFill>
                <a:ea typeface="Nimbus Roman No9 L" charset="0"/>
                <a:cs typeface="Nimbus Roman No9 L" charset="0"/>
                <a:sym typeface="Times New Roman"/>
              </a:endParaRPr>
            </a:p>
          </p:txBody>
        </p:sp>
      </p:grpSp>
      <p:pic>
        <p:nvPicPr>
          <p:cNvPr id="59" name="Picture 58" descr="A diagram of a cell&#10;&#10;Description automatically generated">
            <a:extLst>
              <a:ext uri="{FF2B5EF4-FFF2-40B4-BE49-F238E27FC236}">
                <a16:creationId xmlns:a16="http://schemas.microsoft.com/office/drawing/2014/main" id="{63B20976-C7D8-4F75-57A4-2F31AB2C6D22}"/>
              </a:ext>
            </a:extLst>
          </p:cNvPr>
          <p:cNvPicPr>
            <a:picLocks noChangeAspect="1"/>
          </p:cNvPicPr>
          <p:nvPr/>
        </p:nvPicPr>
        <p:blipFill>
          <a:blip r:embed="rId11"/>
          <a:stretch>
            <a:fillRect/>
          </a:stretch>
        </p:blipFill>
        <p:spPr>
          <a:xfrm>
            <a:off x="2363" y="1038274"/>
            <a:ext cx="9216811" cy="2768714"/>
          </a:xfrm>
          <a:prstGeom prst="rect">
            <a:avLst/>
          </a:prstGeom>
        </p:spPr>
      </p:pic>
    </p:spTree>
    <p:extLst>
      <p:ext uri="{BB962C8B-B14F-4D97-AF65-F5344CB8AC3E}">
        <p14:creationId xmlns:p14="http://schemas.microsoft.com/office/powerpoint/2010/main" val="181306002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2000"/>
                                        <p:tgtEl>
                                          <p:spTgt spid="8"/>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right)">
                                      <p:cBhvr>
                                        <p:cTn id="10" dur="2000"/>
                                        <p:tgtEl>
                                          <p:spTgt spid="9"/>
                                        </p:tgtEl>
                                      </p:cBhvr>
                                    </p:animEffect>
                                  </p:childTnLst>
                                </p:cTn>
                              </p:par>
                            </p:childTnLst>
                          </p:cTn>
                        </p:par>
                        <p:par>
                          <p:cTn id="11" fill="hold">
                            <p:stCondLst>
                              <p:cond delay="2000"/>
                            </p:stCondLst>
                            <p:childTnLst>
                              <p:par>
                                <p:cTn id="12" presetID="16" presetClass="entr" presetSubtype="21" fill="hold" nodeType="after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barn(inVertical)">
                                      <p:cBhvr>
                                        <p:cTn id="14" dur="1000"/>
                                        <p:tgtEl>
                                          <p:spTgt spid="14"/>
                                        </p:tgtEl>
                                      </p:cBhvr>
                                    </p:animEffect>
                                  </p:childTnLst>
                                </p:cTn>
                              </p:par>
                              <p:par>
                                <p:cTn id="15" presetID="16" presetClass="entr" presetSubtype="21"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1000"/>
                                        <p:tgtEl>
                                          <p:spTgt spid="10"/>
                                        </p:tgtEl>
                                      </p:cBhvr>
                                    </p:animEffect>
                                  </p:childTnLst>
                                </p:cTn>
                              </p:par>
                            </p:childTnLst>
                          </p:cTn>
                        </p:par>
                        <p:par>
                          <p:cTn id="18" fill="hold">
                            <p:stCondLst>
                              <p:cond delay="3000"/>
                            </p:stCondLst>
                            <p:childTnLst>
                              <p:par>
                                <p:cTn id="19" presetID="16" presetClass="entr" presetSubtype="21" fill="hold" nodeType="after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barn(inVertical)">
                                      <p:cBhvr>
                                        <p:cTn id="21" dur="2000"/>
                                        <p:tgtEl>
                                          <p:spTgt spid="25"/>
                                        </p:tgtEl>
                                      </p:cBhvr>
                                    </p:animEffect>
                                  </p:childTnLst>
                                </p:cTn>
                              </p:par>
                            </p:childTnLst>
                          </p:cTn>
                        </p:par>
                      </p:childTnLst>
                    </p:cTn>
                  </p:par>
                  <p:par>
                    <p:cTn id="22" fill="hold">
                      <p:stCondLst>
                        <p:cond delay="indefinite"/>
                      </p:stCondLst>
                      <p:childTnLst>
                        <p:par>
                          <p:cTn id="23" fill="hold">
                            <p:stCondLst>
                              <p:cond delay="0"/>
                            </p:stCondLst>
                            <p:childTnLst>
                              <p:par>
                                <p:cTn id="24" presetID="49" presetClass="entr" presetSubtype="0" decel="100000" fill="hold" nodeType="clickEffect">
                                  <p:stCondLst>
                                    <p:cond delay="0"/>
                                  </p:stCondLst>
                                  <p:childTnLst>
                                    <p:set>
                                      <p:cBhvr>
                                        <p:cTn id="25" dur="1" fill="hold">
                                          <p:stCondLst>
                                            <p:cond delay="0"/>
                                          </p:stCondLst>
                                        </p:cTn>
                                        <p:tgtEl>
                                          <p:spTgt spid="23"/>
                                        </p:tgtEl>
                                        <p:attrNameLst>
                                          <p:attrName>style.visibility</p:attrName>
                                        </p:attrNameLst>
                                      </p:cBhvr>
                                      <p:to>
                                        <p:strVal val="visible"/>
                                      </p:to>
                                    </p:set>
                                    <p:anim calcmode="lin" valueType="num">
                                      <p:cBhvr>
                                        <p:cTn id="26" dur="1000" fill="hold"/>
                                        <p:tgtEl>
                                          <p:spTgt spid="23"/>
                                        </p:tgtEl>
                                        <p:attrNameLst>
                                          <p:attrName>ppt_w</p:attrName>
                                        </p:attrNameLst>
                                      </p:cBhvr>
                                      <p:tavLst>
                                        <p:tav tm="0">
                                          <p:val>
                                            <p:fltVal val="0"/>
                                          </p:val>
                                        </p:tav>
                                        <p:tav tm="100000">
                                          <p:val>
                                            <p:strVal val="#ppt_w"/>
                                          </p:val>
                                        </p:tav>
                                      </p:tavLst>
                                    </p:anim>
                                    <p:anim calcmode="lin" valueType="num">
                                      <p:cBhvr>
                                        <p:cTn id="27" dur="1000" fill="hold"/>
                                        <p:tgtEl>
                                          <p:spTgt spid="23"/>
                                        </p:tgtEl>
                                        <p:attrNameLst>
                                          <p:attrName>ppt_h</p:attrName>
                                        </p:attrNameLst>
                                      </p:cBhvr>
                                      <p:tavLst>
                                        <p:tav tm="0">
                                          <p:val>
                                            <p:fltVal val="0"/>
                                          </p:val>
                                        </p:tav>
                                        <p:tav tm="100000">
                                          <p:val>
                                            <p:strVal val="#ppt_h"/>
                                          </p:val>
                                        </p:tav>
                                      </p:tavLst>
                                    </p:anim>
                                    <p:anim calcmode="lin" valueType="num">
                                      <p:cBhvr>
                                        <p:cTn id="28" dur="1000" fill="hold"/>
                                        <p:tgtEl>
                                          <p:spTgt spid="23"/>
                                        </p:tgtEl>
                                        <p:attrNameLst>
                                          <p:attrName>style.rotation</p:attrName>
                                        </p:attrNameLst>
                                      </p:cBhvr>
                                      <p:tavLst>
                                        <p:tav tm="0">
                                          <p:val>
                                            <p:fltVal val="360"/>
                                          </p:val>
                                        </p:tav>
                                        <p:tav tm="100000">
                                          <p:val>
                                            <p:fltVal val="0"/>
                                          </p:val>
                                        </p:tav>
                                      </p:tavLst>
                                    </p:anim>
                                    <p:animEffect transition="in" filter="fade">
                                      <p:cBhvr>
                                        <p:cTn id="29" dur="1000"/>
                                        <p:tgtEl>
                                          <p:spTgt spid="23"/>
                                        </p:tgtEl>
                                      </p:cBhvr>
                                    </p:animEffect>
                                  </p:childTnLst>
                                </p:cTn>
                              </p:par>
                              <p:par>
                                <p:cTn id="30" presetID="49" presetClass="entr" presetSubtype="0" decel="100000" fill="hold" nodeType="withEffect">
                                  <p:stCondLst>
                                    <p:cond delay="0"/>
                                  </p:stCondLst>
                                  <p:childTnLst>
                                    <p:set>
                                      <p:cBhvr>
                                        <p:cTn id="31" dur="1" fill="hold">
                                          <p:stCondLst>
                                            <p:cond delay="0"/>
                                          </p:stCondLst>
                                        </p:cTn>
                                        <p:tgtEl>
                                          <p:spTgt spid="22"/>
                                        </p:tgtEl>
                                        <p:attrNameLst>
                                          <p:attrName>style.visibility</p:attrName>
                                        </p:attrNameLst>
                                      </p:cBhvr>
                                      <p:to>
                                        <p:strVal val="visible"/>
                                      </p:to>
                                    </p:set>
                                    <p:anim calcmode="lin" valueType="num">
                                      <p:cBhvr>
                                        <p:cTn id="32" dur="1000" fill="hold"/>
                                        <p:tgtEl>
                                          <p:spTgt spid="22"/>
                                        </p:tgtEl>
                                        <p:attrNameLst>
                                          <p:attrName>ppt_w</p:attrName>
                                        </p:attrNameLst>
                                      </p:cBhvr>
                                      <p:tavLst>
                                        <p:tav tm="0">
                                          <p:val>
                                            <p:fltVal val="0"/>
                                          </p:val>
                                        </p:tav>
                                        <p:tav tm="100000">
                                          <p:val>
                                            <p:strVal val="#ppt_w"/>
                                          </p:val>
                                        </p:tav>
                                      </p:tavLst>
                                    </p:anim>
                                    <p:anim calcmode="lin" valueType="num">
                                      <p:cBhvr>
                                        <p:cTn id="33" dur="1000" fill="hold"/>
                                        <p:tgtEl>
                                          <p:spTgt spid="22"/>
                                        </p:tgtEl>
                                        <p:attrNameLst>
                                          <p:attrName>ppt_h</p:attrName>
                                        </p:attrNameLst>
                                      </p:cBhvr>
                                      <p:tavLst>
                                        <p:tav tm="0">
                                          <p:val>
                                            <p:fltVal val="0"/>
                                          </p:val>
                                        </p:tav>
                                        <p:tav tm="100000">
                                          <p:val>
                                            <p:strVal val="#ppt_h"/>
                                          </p:val>
                                        </p:tav>
                                      </p:tavLst>
                                    </p:anim>
                                    <p:anim calcmode="lin" valueType="num">
                                      <p:cBhvr>
                                        <p:cTn id="34" dur="1000" fill="hold"/>
                                        <p:tgtEl>
                                          <p:spTgt spid="22"/>
                                        </p:tgtEl>
                                        <p:attrNameLst>
                                          <p:attrName>style.rotation</p:attrName>
                                        </p:attrNameLst>
                                      </p:cBhvr>
                                      <p:tavLst>
                                        <p:tav tm="0">
                                          <p:val>
                                            <p:fltVal val="360"/>
                                          </p:val>
                                        </p:tav>
                                        <p:tav tm="100000">
                                          <p:val>
                                            <p:fltVal val="0"/>
                                          </p:val>
                                        </p:tav>
                                      </p:tavLst>
                                    </p:anim>
                                    <p:animEffect transition="in" filter="fade">
                                      <p:cBhvr>
                                        <p:cTn id="35" dur="1000"/>
                                        <p:tgtEl>
                                          <p:spTgt spid="22"/>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xit" presetSubtype="10" fill="hold" nodeType="clickEffect">
                                  <p:stCondLst>
                                    <p:cond delay="0"/>
                                  </p:stCondLst>
                                  <p:childTnLst>
                                    <p:animEffect transition="out" filter="randombar(horizontal)">
                                      <p:cBhvr>
                                        <p:cTn id="39" dur="500"/>
                                        <p:tgtEl>
                                          <p:spTgt spid="22"/>
                                        </p:tgtEl>
                                      </p:cBhvr>
                                    </p:animEffect>
                                    <p:set>
                                      <p:cBhvr>
                                        <p:cTn id="40" dur="1" fill="hold">
                                          <p:stCondLst>
                                            <p:cond delay="499"/>
                                          </p:stCondLst>
                                        </p:cTn>
                                        <p:tgtEl>
                                          <p:spTgt spid="22"/>
                                        </p:tgtEl>
                                        <p:attrNameLst>
                                          <p:attrName>style.visibility</p:attrName>
                                        </p:attrNameLst>
                                      </p:cBhvr>
                                      <p:to>
                                        <p:strVal val="hidden"/>
                                      </p:to>
                                    </p:set>
                                  </p:childTnLst>
                                </p:cTn>
                              </p:par>
                              <p:par>
                                <p:cTn id="41" presetID="14" presetClass="exit" presetSubtype="10" fill="hold" nodeType="withEffect">
                                  <p:stCondLst>
                                    <p:cond delay="0"/>
                                  </p:stCondLst>
                                  <p:childTnLst>
                                    <p:animEffect transition="out" filter="randombar(horizontal)">
                                      <p:cBhvr>
                                        <p:cTn id="42" dur="500"/>
                                        <p:tgtEl>
                                          <p:spTgt spid="23"/>
                                        </p:tgtEl>
                                      </p:cBhvr>
                                    </p:animEffect>
                                    <p:set>
                                      <p:cBhvr>
                                        <p:cTn id="43" dur="1" fill="hold">
                                          <p:stCondLst>
                                            <p:cond delay="499"/>
                                          </p:stCondLst>
                                        </p:cTn>
                                        <p:tgtEl>
                                          <p:spTgt spid="23"/>
                                        </p:tgtEl>
                                        <p:attrNameLst>
                                          <p:attrName>style.visibility</p:attrName>
                                        </p:attrNameLst>
                                      </p:cBhvr>
                                      <p:to>
                                        <p:strVal val="hidden"/>
                                      </p:to>
                                    </p:set>
                                  </p:childTnLst>
                                </p:cTn>
                              </p:par>
                            </p:childTnLst>
                          </p:cTn>
                        </p:par>
                        <p:par>
                          <p:cTn id="44" fill="hold">
                            <p:stCondLst>
                              <p:cond delay="500"/>
                            </p:stCondLst>
                            <p:childTnLst>
                              <p:par>
                                <p:cTn id="45" presetID="9" presetClass="exit" presetSubtype="0" fill="hold" grpId="0" nodeType="afterEffect">
                                  <p:stCondLst>
                                    <p:cond delay="0"/>
                                  </p:stCondLst>
                                  <p:childTnLst>
                                    <p:animEffect transition="out" filter="dissolve">
                                      <p:cBhvr>
                                        <p:cTn id="46" dur="1000"/>
                                        <p:tgtEl>
                                          <p:spTgt spid="21"/>
                                        </p:tgtEl>
                                      </p:cBhvr>
                                    </p:animEffect>
                                    <p:set>
                                      <p:cBhvr>
                                        <p:cTn id="47" dur="1" fill="hold">
                                          <p:stCondLst>
                                            <p:cond delay="999"/>
                                          </p:stCondLst>
                                        </p:cTn>
                                        <p:tgtEl>
                                          <p:spTgt spid="21"/>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31"/>
                                        </p:tgtEl>
                                        <p:attrNameLst>
                                          <p:attrName>style.visibility</p:attrName>
                                        </p:attrNameLst>
                                      </p:cBhvr>
                                      <p:to>
                                        <p:strVal val="visible"/>
                                      </p:to>
                                    </p:set>
                                    <p:animEffect transition="in" filter="wipe(left)">
                                      <p:cBhvr>
                                        <p:cTn id="52" dur="1000"/>
                                        <p:tgtEl>
                                          <p:spTgt spid="31"/>
                                        </p:tgtEl>
                                      </p:cBhvr>
                                    </p:animEffect>
                                  </p:childTnLst>
                                </p:cTn>
                              </p:par>
                            </p:childTnLst>
                          </p:cTn>
                        </p:par>
                        <p:par>
                          <p:cTn id="53" fill="hold">
                            <p:stCondLst>
                              <p:cond delay="1000"/>
                            </p:stCondLst>
                            <p:childTnLst>
                              <p:par>
                                <p:cTn id="54" presetID="22" presetClass="entr" presetSubtype="4" fill="hold" grpId="0" nodeType="afterEffect">
                                  <p:stCondLst>
                                    <p:cond delay="0"/>
                                  </p:stCondLst>
                                  <p:childTnLst>
                                    <p:set>
                                      <p:cBhvr>
                                        <p:cTn id="55" dur="1" fill="hold">
                                          <p:stCondLst>
                                            <p:cond delay="0"/>
                                          </p:stCondLst>
                                        </p:cTn>
                                        <p:tgtEl>
                                          <p:spTgt spid="28"/>
                                        </p:tgtEl>
                                        <p:attrNameLst>
                                          <p:attrName>style.visibility</p:attrName>
                                        </p:attrNameLst>
                                      </p:cBhvr>
                                      <p:to>
                                        <p:strVal val="visible"/>
                                      </p:to>
                                    </p:set>
                                    <p:animEffect transition="in" filter="wipe(down)">
                                      <p:cBhvr>
                                        <p:cTn id="56" dur="500"/>
                                        <p:tgtEl>
                                          <p:spTgt spid="28"/>
                                        </p:tgtEl>
                                      </p:cBhvr>
                                    </p:animEffect>
                                  </p:childTnLst>
                                </p:cTn>
                              </p:par>
                              <p:par>
                                <p:cTn id="57" presetID="22" presetClass="entr" presetSubtype="4" fill="hold" grpId="0" nodeType="withEffect">
                                  <p:stCondLst>
                                    <p:cond delay="0"/>
                                  </p:stCondLst>
                                  <p:childTnLst>
                                    <p:set>
                                      <p:cBhvr>
                                        <p:cTn id="58" dur="1" fill="hold">
                                          <p:stCondLst>
                                            <p:cond delay="0"/>
                                          </p:stCondLst>
                                        </p:cTn>
                                        <p:tgtEl>
                                          <p:spTgt spid="29"/>
                                        </p:tgtEl>
                                        <p:attrNameLst>
                                          <p:attrName>style.visibility</p:attrName>
                                        </p:attrNameLst>
                                      </p:cBhvr>
                                      <p:to>
                                        <p:strVal val="visible"/>
                                      </p:to>
                                    </p:set>
                                    <p:animEffect transition="in" filter="wipe(down)">
                                      <p:cBhvr>
                                        <p:cTn id="59" dur="500"/>
                                        <p:tgtEl>
                                          <p:spTgt spid="29"/>
                                        </p:tgtEl>
                                      </p:cBhvr>
                                    </p:animEffec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0"/>
                                          </p:stCondLst>
                                        </p:cTn>
                                        <p:tgtEl>
                                          <p:spTgt spid="59"/>
                                        </p:tgtEl>
                                        <p:attrNameLst>
                                          <p:attrName>style.visibility</p:attrName>
                                        </p:attrNameLst>
                                      </p:cBhvr>
                                      <p:to>
                                        <p:strVal val="visible"/>
                                      </p:to>
                                    </p:set>
                                  </p:childTnLst>
                                </p:cTn>
                              </p:par>
                              <p:par>
                                <p:cTn id="64" presetID="1" presetClass="entr" presetSubtype="0" fill="hold" grpId="0" nodeType="withEffect">
                                  <p:stCondLst>
                                    <p:cond delay="0"/>
                                  </p:stCondLst>
                                  <p:childTnLst>
                                    <p:set>
                                      <p:cBhvr>
                                        <p:cTn id="65" dur="1" fill="hold">
                                          <p:stCondLst>
                                            <p:cond delay="0"/>
                                          </p:stCondLst>
                                        </p:cTn>
                                        <p:tgtEl>
                                          <p:spTgt spid="57"/>
                                        </p:tgtEl>
                                        <p:attrNameLst>
                                          <p:attrName>style.visibility</p:attrName>
                                        </p:attrNameLst>
                                      </p:cBhvr>
                                      <p:to>
                                        <p:strVal val="visible"/>
                                      </p:to>
                                    </p:set>
                                  </p:childTnLst>
                                </p:cTn>
                              </p:par>
                              <p:par>
                                <p:cTn id="66" presetID="6" presetClass="emph" presetSubtype="0" fill="hold" nodeType="withEffect">
                                  <p:stCondLst>
                                    <p:cond delay="0"/>
                                  </p:stCondLst>
                                  <p:childTnLst>
                                    <p:animScale>
                                      <p:cBhvr>
                                        <p:cTn id="67" dur="2000" fill="hold"/>
                                        <p:tgtEl>
                                          <p:spTgt spid="59"/>
                                        </p:tgtEl>
                                      </p:cBhvr>
                                      <p:by x="70000" y="70000"/>
                                    </p:animScale>
                                  </p:childTnLst>
                                </p:cTn>
                              </p:par>
                              <p:par>
                                <p:cTn id="68" presetID="42" presetClass="path" presetSubtype="0" accel="50000" decel="50000" fill="hold" nodeType="withEffect">
                                  <p:stCondLst>
                                    <p:cond delay="0"/>
                                  </p:stCondLst>
                                  <p:childTnLst>
                                    <p:animMotion origin="layout" path="M 3.33333E-6 2.34568E-6 L -0.15174 -0.04722 " pathEditMode="relative" rAng="0" ptsTypes="AA">
                                      <p:cBhvr>
                                        <p:cTn id="69" dur="2000" fill="hold"/>
                                        <p:tgtEl>
                                          <p:spTgt spid="59"/>
                                        </p:tgtEl>
                                        <p:attrNameLst>
                                          <p:attrName>ppt_x</p:attrName>
                                          <p:attrName>ppt_y</p:attrName>
                                        </p:attrNameLst>
                                      </p:cBhvr>
                                      <p:rCtr x="-7587" y="-2377"/>
                                    </p:animMotion>
                                  </p:childTnLst>
                                </p:cTn>
                              </p:par>
                            </p:childTnLst>
                          </p:cTn>
                        </p:par>
                      </p:childTnLst>
                    </p:cTn>
                  </p:par>
                  <p:par>
                    <p:cTn id="70" fill="hold">
                      <p:stCondLst>
                        <p:cond delay="indefinite"/>
                      </p:stCondLst>
                      <p:childTnLst>
                        <p:par>
                          <p:cTn id="71" fill="hold">
                            <p:stCondLst>
                              <p:cond delay="0"/>
                            </p:stCondLst>
                            <p:childTnLst>
                              <p:par>
                                <p:cTn id="72" presetID="16" presetClass="entr" presetSubtype="21" fill="hold" nodeType="clickEffect">
                                  <p:stCondLst>
                                    <p:cond delay="0"/>
                                  </p:stCondLst>
                                  <p:childTnLst>
                                    <p:set>
                                      <p:cBhvr>
                                        <p:cTn id="73" dur="1" fill="hold">
                                          <p:stCondLst>
                                            <p:cond delay="0"/>
                                          </p:stCondLst>
                                        </p:cTn>
                                        <p:tgtEl>
                                          <p:spTgt spid="18"/>
                                        </p:tgtEl>
                                        <p:attrNameLst>
                                          <p:attrName>style.visibility</p:attrName>
                                        </p:attrNameLst>
                                      </p:cBhvr>
                                      <p:to>
                                        <p:strVal val="visible"/>
                                      </p:to>
                                    </p:set>
                                    <p:animEffect transition="in" filter="barn(inVertical)">
                                      <p:cBhvr>
                                        <p:cTn id="74" dur="500"/>
                                        <p:tgtEl>
                                          <p:spTgt spid="18"/>
                                        </p:tgtEl>
                                      </p:cBhvr>
                                    </p:animEffect>
                                  </p:childTnLst>
                                </p:cTn>
                              </p:par>
                            </p:childTnLst>
                          </p:cTn>
                        </p:par>
                        <p:par>
                          <p:cTn id="75" fill="hold">
                            <p:stCondLst>
                              <p:cond delay="500"/>
                            </p:stCondLst>
                            <p:childTnLst>
                              <p:par>
                                <p:cTn id="76" presetID="16" presetClass="entr" presetSubtype="21" fill="hold" nodeType="afterEffect">
                                  <p:stCondLst>
                                    <p:cond delay="0"/>
                                  </p:stCondLst>
                                  <p:childTnLst>
                                    <p:set>
                                      <p:cBhvr>
                                        <p:cTn id="77" dur="1" fill="hold">
                                          <p:stCondLst>
                                            <p:cond delay="0"/>
                                          </p:stCondLst>
                                        </p:cTn>
                                        <p:tgtEl>
                                          <p:spTgt spid="53"/>
                                        </p:tgtEl>
                                        <p:attrNameLst>
                                          <p:attrName>style.visibility</p:attrName>
                                        </p:attrNameLst>
                                      </p:cBhvr>
                                      <p:to>
                                        <p:strVal val="visible"/>
                                      </p:to>
                                    </p:set>
                                    <p:animEffect transition="in" filter="barn(inVertical)">
                                      <p:cBhvr>
                                        <p:cTn id="78" dur="500"/>
                                        <p:tgtEl>
                                          <p:spTgt spid="53"/>
                                        </p:tgtEl>
                                      </p:cBhvr>
                                    </p:animEffect>
                                  </p:childTnLst>
                                </p:cTn>
                              </p:par>
                            </p:childTnLst>
                          </p:cTn>
                        </p:par>
                        <p:par>
                          <p:cTn id="79" fill="hold">
                            <p:stCondLst>
                              <p:cond delay="1000"/>
                            </p:stCondLst>
                            <p:childTnLst>
                              <p:par>
                                <p:cTn id="80" presetID="16" presetClass="entr" presetSubtype="21" fill="hold" nodeType="afterEffect">
                                  <p:stCondLst>
                                    <p:cond delay="0"/>
                                  </p:stCondLst>
                                  <p:childTnLst>
                                    <p:set>
                                      <p:cBhvr>
                                        <p:cTn id="81" dur="1" fill="hold">
                                          <p:stCondLst>
                                            <p:cond delay="0"/>
                                          </p:stCondLst>
                                        </p:cTn>
                                        <p:tgtEl>
                                          <p:spTgt spid="45"/>
                                        </p:tgtEl>
                                        <p:attrNameLst>
                                          <p:attrName>style.visibility</p:attrName>
                                        </p:attrNameLst>
                                      </p:cBhvr>
                                      <p:to>
                                        <p:strVal val="visible"/>
                                      </p:to>
                                    </p:set>
                                    <p:animEffect transition="in" filter="barn(inVertical)">
                                      <p:cBhvr>
                                        <p:cTn id="82" dur="500"/>
                                        <p:tgtEl>
                                          <p:spTgt spid="45"/>
                                        </p:tgtEl>
                                      </p:cBhvr>
                                    </p:animEffect>
                                  </p:childTnLst>
                                </p:cTn>
                              </p:par>
                            </p:childTnLst>
                          </p:cTn>
                        </p:par>
                        <p:par>
                          <p:cTn id="83" fill="hold">
                            <p:stCondLst>
                              <p:cond delay="1500"/>
                            </p:stCondLst>
                            <p:childTnLst>
                              <p:par>
                                <p:cTn id="84" presetID="16" presetClass="entr" presetSubtype="21" fill="hold" nodeType="afterEffect">
                                  <p:stCondLst>
                                    <p:cond delay="0"/>
                                  </p:stCondLst>
                                  <p:childTnLst>
                                    <p:set>
                                      <p:cBhvr>
                                        <p:cTn id="85" dur="1" fill="hold">
                                          <p:stCondLst>
                                            <p:cond delay="0"/>
                                          </p:stCondLst>
                                        </p:cTn>
                                        <p:tgtEl>
                                          <p:spTgt spid="49"/>
                                        </p:tgtEl>
                                        <p:attrNameLst>
                                          <p:attrName>style.visibility</p:attrName>
                                        </p:attrNameLst>
                                      </p:cBhvr>
                                      <p:to>
                                        <p:strVal val="visible"/>
                                      </p:to>
                                    </p:set>
                                    <p:animEffect transition="in" filter="barn(inVertical)">
                                      <p:cBhvr>
                                        <p:cTn id="86"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21" grpId="0" animBg="1"/>
      <p:bldP spid="28" grpId="0"/>
      <p:bldP spid="29" grpId="0"/>
      <p:bldP spid="31" grpId="0" animBg="1"/>
      <p:bldP spid="5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268D07B-BF20-24BE-E5BA-F67A2D72247B}"/>
              </a:ext>
            </a:extLst>
          </p:cNvPr>
          <p:cNvGrpSpPr/>
          <p:nvPr/>
        </p:nvGrpSpPr>
        <p:grpSpPr>
          <a:xfrm>
            <a:off x="-64851" y="-8749"/>
            <a:ext cx="9254247" cy="625409"/>
            <a:chOff x="-64851" y="-51881"/>
            <a:chExt cx="9254247" cy="625409"/>
          </a:xfrm>
        </p:grpSpPr>
        <p:sp>
          <p:nvSpPr>
            <p:cNvPr id="17" name="Google Shape;111;p3">
              <a:extLst>
                <a:ext uri="{FF2B5EF4-FFF2-40B4-BE49-F238E27FC236}">
                  <a16:creationId xmlns:a16="http://schemas.microsoft.com/office/drawing/2014/main" id="{56EB4BED-7F18-9ED4-A4A1-F53EFADB0B1A}"/>
                </a:ext>
              </a:extLst>
            </p:cNvPr>
            <p:cNvSpPr/>
            <p:nvPr/>
          </p:nvSpPr>
          <p:spPr>
            <a:xfrm>
              <a:off x="-64851" y="-51881"/>
              <a:ext cx="9254247" cy="625409"/>
            </a:xfrm>
            <a:prstGeom prst="rect">
              <a:avLst/>
            </a:prstGeom>
            <a:solidFill>
              <a:srgbClr val="006EB8"/>
            </a:solidFill>
            <a:ln>
              <a:noFill/>
            </a:ln>
          </p:spPr>
          <p:txBody>
            <a:bodyPr spcFirstLastPara="1" wrap="square" lIns="68569" tIns="34275" rIns="68569" bIns="34275" anchor="ctr" anchorCtr="0">
              <a:noAutofit/>
            </a:bodyPr>
            <a:lstStyle/>
            <a:p>
              <a:pPr algn="ctr" defTabSz="685800"/>
              <a:endParaRPr sz="1350">
                <a:solidFill>
                  <a:prstClr val="white"/>
                </a:solidFill>
                <a:latin typeface="Calibri"/>
                <a:ea typeface="Calibri"/>
                <a:cs typeface="Calibri"/>
                <a:sym typeface="Calibri"/>
              </a:endParaRPr>
            </a:p>
          </p:txBody>
        </p:sp>
        <p:pic>
          <p:nvPicPr>
            <p:cNvPr id="20" name="Picture 19" descr="A black and white sign with white text&#10;&#10;Description automatically generated">
              <a:extLst>
                <a:ext uri="{FF2B5EF4-FFF2-40B4-BE49-F238E27FC236}">
                  <a16:creationId xmlns:a16="http://schemas.microsoft.com/office/drawing/2014/main" id="{1FF06904-0D35-4C62-F9BA-3C68C2DA3D57}"/>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7669117" y="-3334"/>
              <a:ext cx="1386749" cy="536856"/>
            </a:xfrm>
            <a:prstGeom prst="rect">
              <a:avLst/>
            </a:prstGeom>
            <a:effectLst>
              <a:outerShdw blurRad="50800" dist="38100" dir="10800000" algn="r" rotWithShape="0">
                <a:prstClr val="black">
                  <a:alpha val="40000"/>
                </a:prstClr>
              </a:outerShdw>
            </a:effectLst>
          </p:spPr>
        </p:pic>
      </p:grpSp>
      <p:sp>
        <p:nvSpPr>
          <p:cNvPr id="30" name="Título 1">
            <a:extLst>
              <a:ext uri="{FF2B5EF4-FFF2-40B4-BE49-F238E27FC236}">
                <a16:creationId xmlns:a16="http://schemas.microsoft.com/office/drawing/2014/main" id="{E558DD53-F0E1-2ED1-7521-9BCA0E46573A}"/>
              </a:ext>
            </a:extLst>
          </p:cNvPr>
          <p:cNvSpPr txBox="1">
            <a:spLocks/>
          </p:cNvSpPr>
          <p:nvPr/>
        </p:nvSpPr>
        <p:spPr>
          <a:xfrm>
            <a:off x="53780" y="56068"/>
            <a:ext cx="6679302" cy="519632"/>
          </a:xfrm>
          <a:prstGeom prst="rect">
            <a:avLst/>
          </a:prstGeom>
          <a:effectLst>
            <a:outerShdw blurRad="50800" dist="38100" dir="13500000" algn="br" rotWithShape="0">
              <a:prstClr val="black">
                <a:alpha val="40000"/>
              </a:prstClr>
            </a:outerShdw>
          </a:effectLst>
        </p:spPr>
        <p:txBody>
          <a:bodyPr vert="horz" lIns="91440" tIns="45720" rIns="91440" bIns="45720" rtlCol="0" anchor="t" anchorCtr="0">
            <a:noAutofit/>
          </a:bodyPr>
          <a:lstStyle>
            <a:lvl1pPr algn="l" defTabSz="685800" rtl="0" eaLnBrk="1" latinLnBrk="0" hangingPunct="1">
              <a:lnSpc>
                <a:spcPct val="90000"/>
              </a:lnSpc>
              <a:spcBef>
                <a:spcPct val="0"/>
              </a:spcBef>
              <a:buNone/>
              <a:defRPr sz="3000" b="1" kern="1200" baseline="0">
                <a:solidFill>
                  <a:schemeClr val="tx2"/>
                </a:solidFill>
                <a:latin typeface="+mj-lt"/>
                <a:ea typeface="+mj-ea"/>
                <a:cs typeface="+mj-cs"/>
              </a:defRPr>
            </a:lvl1pPr>
          </a:lstStyle>
          <a:p>
            <a:r>
              <a:rPr lang="en-US">
                <a:solidFill>
                  <a:schemeClr val="bg1"/>
                </a:solidFill>
                <a:effectLst>
                  <a:outerShdw blurRad="50800" dist="38100" dir="10800000" algn="r" rotWithShape="0">
                    <a:prstClr val="black">
                      <a:alpha val="40000"/>
                    </a:prstClr>
                  </a:outerShdw>
                </a:effectLst>
              </a:rPr>
              <a:t>TranSIESTA in electrochemistry</a:t>
            </a:r>
            <a:endParaRPr lang="pt-BR">
              <a:solidFill>
                <a:schemeClr val="bg1"/>
              </a:solidFill>
            </a:endParaRPr>
          </a:p>
        </p:txBody>
      </p:sp>
      <p:sp>
        <p:nvSpPr>
          <p:cNvPr id="4" name="Google Shape;474;p15">
            <a:extLst>
              <a:ext uri="{FF2B5EF4-FFF2-40B4-BE49-F238E27FC236}">
                <a16:creationId xmlns:a16="http://schemas.microsoft.com/office/drawing/2014/main" id="{DBDCD965-4D83-6A43-EA2B-078058BC60FD}"/>
              </a:ext>
            </a:extLst>
          </p:cNvPr>
          <p:cNvSpPr txBox="1">
            <a:spLocks/>
          </p:cNvSpPr>
          <p:nvPr/>
        </p:nvSpPr>
        <p:spPr>
          <a:xfrm>
            <a:off x="53780" y="612513"/>
            <a:ext cx="9002086" cy="401837"/>
          </a:xfrm>
          <a:prstGeom prst="rect">
            <a:avLst/>
          </a:prstGeom>
          <a:effectLst>
            <a:outerShdw blurRad="63500" sx="102000" sy="102000" algn="ctr" rotWithShape="0">
              <a:prstClr val="black">
                <a:alpha val="40000"/>
              </a:prstClr>
            </a:outerShdw>
          </a:effectLst>
        </p:spPr>
        <p:txBody>
          <a:bodyPr spcFirstLastPara="1" vert="horz" wrap="square" lIns="91425" tIns="45700" rIns="91425" bIns="45700" rtlCol="0" anchor="ctr" anchorCtr="0">
            <a:noAutofit/>
          </a:bodyPr>
          <a:lstStyle>
            <a:lvl1pPr algn="l" defTabSz="685800" rtl="0" eaLnBrk="1" latinLnBrk="0" hangingPunct="1">
              <a:lnSpc>
                <a:spcPct val="90000"/>
              </a:lnSpc>
              <a:spcBef>
                <a:spcPct val="0"/>
              </a:spcBef>
              <a:buNone/>
              <a:defRPr sz="3000" b="1" kern="1200" baseline="0">
                <a:solidFill>
                  <a:schemeClr val="tx2"/>
                </a:solidFill>
                <a:latin typeface="+mj-lt"/>
                <a:ea typeface="+mj-ea"/>
                <a:cs typeface="+mj-cs"/>
              </a:defRPr>
            </a:lvl1pPr>
          </a:lstStyle>
          <a:p>
            <a:pPr>
              <a:spcBef>
                <a:spcPts val="0"/>
              </a:spcBef>
            </a:pPr>
            <a:r>
              <a:rPr lang="en-US" sz="2000">
                <a:solidFill>
                  <a:srgbClr val="006EB8"/>
                </a:solidFill>
                <a:effectLst>
                  <a:outerShdw blurRad="50800" dist="38100" dir="10800000" algn="r" rotWithShape="0">
                    <a:prstClr val="black">
                      <a:alpha val="40000"/>
                    </a:prstClr>
                  </a:outerShdw>
                </a:effectLst>
              </a:rPr>
              <a:t>Single water molecule in contact with gold electrodes</a:t>
            </a:r>
            <a:endParaRPr lang="pt-BR"/>
          </a:p>
        </p:txBody>
      </p:sp>
      <p:sp>
        <p:nvSpPr>
          <p:cNvPr id="32" name="Google Shape;474;p15">
            <a:extLst>
              <a:ext uri="{FF2B5EF4-FFF2-40B4-BE49-F238E27FC236}">
                <a16:creationId xmlns:a16="http://schemas.microsoft.com/office/drawing/2014/main" id="{919B62DF-C3A3-791F-F94B-D2655B38C34F}"/>
              </a:ext>
            </a:extLst>
          </p:cNvPr>
          <p:cNvSpPr txBox="1">
            <a:spLocks/>
          </p:cNvSpPr>
          <p:nvPr/>
        </p:nvSpPr>
        <p:spPr>
          <a:xfrm>
            <a:off x="65099" y="940007"/>
            <a:ext cx="6956620" cy="401837"/>
          </a:xfrm>
          <a:prstGeom prst="rect">
            <a:avLst/>
          </a:prstGeom>
          <a:effectLst>
            <a:outerShdw blurRad="63500" sx="102000" sy="102000" algn="ctr" rotWithShape="0">
              <a:prstClr val="black">
                <a:alpha val="40000"/>
              </a:prstClr>
            </a:outerShdw>
          </a:effectLst>
        </p:spPr>
        <p:txBody>
          <a:bodyPr spcFirstLastPara="1" vert="horz" wrap="square" lIns="91425" tIns="45700" rIns="91425" bIns="45700" rtlCol="0" anchor="ctr" anchorCtr="0">
            <a:noAutofit/>
          </a:bodyPr>
          <a:lstStyle>
            <a:lvl1pPr algn="l" defTabSz="685800" rtl="0" eaLnBrk="1" latinLnBrk="0" hangingPunct="1">
              <a:lnSpc>
                <a:spcPct val="90000"/>
              </a:lnSpc>
              <a:spcBef>
                <a:spcPct val="0"/>
              </a:spcBef>
              <a:buNone/>
              <a:defRPr sz="3000" b="1" kern="1200" baseline="0">
                <a:solidFill>
                  <a:schemeClr val="tx2"/>
                </a:solidFill>
                <a:latin typeface="+mj-lt"/>
                <a:ea typeface="+mj-ea"/>
                <a:cs typeface="+mj-cs"/>
              </a:defRPr>
            </a:lvl1pPr>
          </a:lstStyle>
          <a:p>
            <a:pPr>
              <a:spcBef>
                <a:spcPts val="0"/>
              </a:spcBef>
            </a:pPr>
            <a:r>
              <a:rPr lang="en-US" sz="2000">
                <a:solidFill>
                  <a:srgbClr val="FF0000"/>
                </a:solidFill>
                <a:effectLst>
                  <a:outerShdw blurRad="50800" dist="38100" dir="10800000" algn="r" rotWithShape="0">
                    <a:prstClr val="black">
                      <a:alpha val="40000"/>
                    </a:prstClr>
                  </a:outerShdw>
                </a:effectLst>
              </a:rPr>
              <a:t>First time reported in electrochemistry | 2018</a:t>
            </a:r>
            <a:endParaRPr lang="pt-BR"/>
          </a:p>
        </p:txBody>
      </p:sp>
      <p:sp>
        <p:nvSpPr>
          <p:cNvPr id="34" name="Espaço Reservado para Conteúdo 2">
            <a:extLst>
              <a:ext uri="{FF2B5EF4-FFF2-40B4-BE49-F238E27FC236}">
                <a16:creationId xmlns:a16="http://schemas.microsoft.com/office/drawing/2014/main" id="{1FEE6DEC-0055-EC43-7655-0584A9AEB6C9}"/>
              </a:ext>
            </a:extLst>
          </p:cNvPr>
          <p:cNvSpPr txBox="1">
            <a:spLocks/>
          </p:cNvSpPr>
          <p:nvPr/>
        </p:nvSpPr>
        <p:spPr>
          <a:xfrm>
            <a:off x="2363" y="4448722"/>
            <a:ext cx="5834178" cy="455508"/>
          </a:xfrm>
          <a:prstGeom prst="rect">
            <a:avLst/>
          </a:prstGeom>
        </p:spPr>
        <p:txBody>
          <a:bodyPr vert="horz" lIns="91440" tIns="45720" rIns="91440" bIns="45720" rtlCol="0" anchor="b" anchorCtr="0">
            <a:noAutofit/>
          </a:bodyPr>
          <a:lstStyle>
            <a:lvl1pPr marL="0" indent="0" algn="l" defTabSz="685800" rtl="0" eaLnBrk="1" latinLnBrk="0" hangingPunct="1">
              <a:lnSpc>
                <a:spcPct val="100000"/>
              </a:lnSpc>
              <a:spcBef>
                <a:spcPts val="750"/>
              </a:spcBef>
              <a:spcAft>
                <a:spcPts val="500"/>
              </a:spcAft>
              <a:buFont typeface="Arial" panose="020B0604020202020204" pitchFamily="34" charset="0"/>
              <a:buNone/>
              <a:defRPr sz="1800" kern="1200" baseline="0">
                <a:solidFill>
                  <a:schemeClr val="tx1"/>
                </a:solidFill>
                <a:latin typeface="+mn-lt"/>
                <a:ea typeface="+mn-ea"/>
                <a:cs typeface="+mn-cs"/>
              </a:defRPr>
            </a:lvl1pPr>
            <a:lvl2pPr marL="177800" indent="-177800" algn="l" defTabSz="685800" rtl="0" eaLnBrk="1" latinLnBrk="0" hangingPunct="1">
              <a:lnSpc>
                <a:spcPct val="100000"/>
              </a:lnSpc>
              <a:spcBef>
                <a:spcPts val="375"/>
              </a:spcBef>
              <a:spcAft>
                <a:spcPts val="200"/>
              </a:spcAft>
              <a:buClr>
                <a:schemeClr val="accent1"/>
              </a:buClr>
              <a:buFont typeface="Wingdings" pitchFamily="2" charset="2"/>
              <a:buChar char="§"/>
              <a:tabLst/>
              <a:defRPr sz="1800" kern="1200">
                <a:solidFill>
                  <a:schemeClr val="tx1"/>
                </a:solidFill>
                <a:latin typeface="+mn-lt"/>
                <a:ea typeface="+mn-ea"/>
                <a:cs typeface="+mn-cs"/>
              </a:defRPr>
            </a:lvl2pPr>
            <a:lvl3pPr marL="355600" indent="-177800" algn="l" defTabSz="685800" rtl="0" eaLnBrk="1" latinLnBrk="0" hangingPunct="1">
              <a:lnSpc>
                <a:spcPct val="90000"/>
              </a:lnSpc>
              <a:spcBef>
                <a:spcPts val="375"/>
              </a:spcBef>
              <a:buClr>
                <a:schemeClr val="tx2"/>
              </a:buClr>
              <a:buFont typeface="Wingdings" pitchFamily="2" charset="2"/>
              <a:buChar char="§"/>
              <a:tabLst/>
              <a:defRPr lang="en-US" sz="1400" kern="1200" baseline="0" dirty="0">
                <a:solidFill>
                  <a:schemeClr val="tx1"/>
                </a:solidFill>
                <a:latin typeface="+mn-lt"/>
                <a:ea typeface="+mn-ea"/>
                <a:cs typeface="+mn-cs"/>
              </a:defRPr>
            </a:lvl3pPr>
            <a:lvl4pPr marL="355600" indent="-177800" algn="l" defTabSz="685800" rtl="0" eaLnBrk="1" latinLnBrk="0" hangingPunct="1">
              <a:lnSpc>
                <a:spcPct val="90000"/>
              </a:lnSpc>
              <a:spcBef>
                <a:spcPts val="375"/>
              </a:spcBef>
              <a:buClr>
                <a:schemeClr val="accent4"/>
              </a:buClr>
              <a:buFont typeface="Wingdings" pitchFamily="2" charset="2"/>
              <a:buChar char="§"/>
              <a:defRPr sz="1350" kern="1200">
                <a:solidFill>
                  <a:schemeClr val="tx1"/>
                </a:solidFill>
                <a:latin typeface="+mn-lt"/>
                <a:ea typeface="+mn-ea"/>
                <a:cs typeface="+mn-cs"/>
              </a:defRPr>
            </a:lvl4pPr>
            <a:lvl5pPr marL="355600" indent="-17780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spcBef>
                <a:spcPts val="0"/>
              </a:spcBef>
              <a:spcAft>
                <a:spcPts val="0"/>
              </a:spcAft>
            </a:pPr>
            <a:r>
              <a:rPr lang="en-US" sz="1050" b="1"/>
              <a:t>Pedroza et al., ﻿</a:t>
            </a:r>
            <a:r>
              <a:rPr lang="en-US" sz="1050" b="1" i="1"/>
              <a:t>Chem. Sci.</a:t>
            </a:r>
            <a:r>
              <a:rPr lang="en-US" sz="1050" b="1"/>
              <a:t>, 212, 9, 62–69 (2018)</a:t>
            </a:r>
          </a:p>
        </p:txBody>
      </p:sp>
      <p:grpSp>
        <p:nvGrpSpPr>
          <p:cNvPr id="36" name="Group 35">
            <a:extLst>
              <a:ext uri="{FF2B5EF4-FFF2-40B4-BE49-F238E27FC236}">
                <a16:creationId xmlns:a16="http://schemas.microsoft.com/office/drawing/2014/main" id="{A26B1D55-CB49-4C8B-BADB-C52F12782C11}"/>
              </a:ext>
            </a:extLst>
          </p:cNvPr>
          <p:cNvGrpSpPr/>
          <p:nvPr/>
        </p:nvGrpSpPr>
        <p:grpSpPr>
          <a:xfrm>
            <a:off x="-264827" y="4831744"/>
            <a:ext cx="9414845" cy="372633"/>
            <a:chOff x="-264827" y="4831744"/>
            <a:chExt cx="9414845" cy="372633"/>
          </a:xfrm>
        </p:grpSpPr>
        <p:sp>
          <p:nvSpPr>
            <p:cNvPr id="41" name="Rectangle 40">
              <a:extLst>
                <a:ext uri="{FF2B5EF4-FFF2-40B4-BE49-F238E27FC236}">
                  <a16:creationId xmlns:a16="http://schemas.microsoft.com/office/drawing/2014/main" id="{A4096508-911C-E5C8-0E3C-4A711E23687E}"/>
                </a:ext>
              </a:extLst>
            </p:cNvPr>
            <p:cNvSpPr/>
            <p:nvPr/>
          </p:nvSpPr>
          <p:spPr>
            <a:xfrm>
              <a:off x="-6018" y="4884791"/>
              <a:ext cx="9156036" cy="274578"/>
            </a:xfrm>
            <a:prstGeom prst="rect">
              <a:avLst/>
            </a:prstGeom>
            <a:solidFill>
              <a:srgbClr val="276E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Espaço Reservado para Número de Slide 4">
              <a:extLst>
                <a:ext uri="{FF2B5EF4-FFF2-40B4-BE49-F238E27FC236}">
                  <a16:creationId xmlns:a16="http://schemas.microsoft.com/office/drawing/2014/main" id="{C4A420D8-2BF9-D437-707B-AE4D6A37D681}"/>
                </a:ext>
              </a:extLst>
            </p:cNvPr>
            <p:cNvSpPr txBox="1">
              <a:spLocks/>
            </p:cNvSpPr>
            <p:nvPr/>
          </p:nvSpPr>
          <p:spPr>
            <a:xfrm>
              <a:off x="8646533" y="4831744"/>
              <a:ext cx="452465" cy="372633"/>
            </a:xfrm>
            <a:prstGeom prst="rect">
              <a:avLst/>
            </a:prstGeom>
            <a:effectLst>
              <a:outerShdw blurRad="50800" dist="38100" dir="10800000" algn="r" rotWithShape="0">
                <a:prstClr val="black">
                  <a:alpha val="40000"/>
                </a:prstClr>
              </a:outerShdw>
            </a:effectLst>
          </p:spPr>
          <p:txBody>
            <a:bodyPr vert="horz" lIns="91440" tIns="45720" rIns="91440" bIns="45720" rtlCol="0" anchor="ctr"/>
            <a:lstStyle>
              <a:defPPr>
                <a:defRPr lang="en-US"/>
              </a:defPPr>
              <a:lvl1pPr marL="0" algn="l"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1496E9E6-392B-B64A-85D6-1354B0EA1A88}" type="slidenum">
                <a:rPr lang="en-US" sz="1800" b="1" dirty="0" smtClean="0">
                  <a:solidFill>
                    <a:schemeClr val="bg1"/>
                  </a:solidFill>
                  <a:latin typeface="Barlow" pitchFamily="2" charset="77"/>
                </a:rPr>
                <a:pPr algn="ctr"/>
                <a:t>5</a:t>
              </a:fld>
              <a:endParaRPr lang="en-US" sz="1800" b="1">
                <a:solidFill>
                  <a:schemeClr val="bg1"/>
                </a:solidFill>
                <a:latin typeface="Barlow" pitchFamily="2" charset="77"/>
              </a:endParaRPr>
            </a:p>
          </p:txBody>
        </p:sp>
        <p:sp>
          <p:nvSpPr>
            <p:cNvPr id="43" name="Espaço Reservado para Conteúdo 2">
              <a:hlinkClick r:id="" action="ppaction://hlinkshowjump?jump=nextslide"/>
              <a:extLst>
                <a:ext uri="{FF2B5EF4-FFF2-40B4-BE49-F238E27FC236}">
                  <a16:creationId xmlns:a16="http://schemas.microsoft.com/office/drawing/2014/main" id="{1B82CAB9-162D-6937-E110-4B2BEBFE9882}"/>
                </a:ext>
              </a:extLst>
            </p:cNvPr>
            <p:cNvSpPr txBox="1">
              <a:spLocks/>
            </p:cNvSpPr>
            <p:nvPr/>
          </p:nvSpPr>
          <p:spPr>
            <a:xfrm>
              <a:off x="6733082" y="4879074"/>
              <a:ext cx="2057400" cy="225189"/>
            </a:xfrm>
            <a:prstGeom prst="rect">
              <a:avLst/>
            </a:prstGeom>
            <a:effectLst>
              <a:outerShdw blurRad="50800" dist="38100" dir="10800000" algn="r" rotWithShape="0">
                <a:prstClr val="black">
                  <a:alpha val="40000"/>
                </a:prstClr>
              </a:outerShdw>
            </a:effectLst>
          </p:spPr>
          <p:txBody>
            <a:bodyPr vert="horz" lIns="91440" tIns="45720" rIns="91440" bIns="45720" rtlCol="0" anchor="t" anchorCtr="0">
              <a:noAutofit/>
            </a:bodyPr>
            <a:lstStyle>
              <a:lvl1pPr marL="0" indent="0" algn="l" defTabSz="685800" rtl="0" eaLnBrk="1" latinLnBrk="0" hangingPunct="1">
                <a:lnSpc>
                  <a:spcPct val="100000"/>
                </a:lnSpc>
                <a:spcBef>
                  <a:spcPts val="750"/>
                </a:spcBef>
                <a:spcAft>
                  <a:spcPts val="500"/>
                </a:spcAft>
                <a:buFont typeface="Arial" panose="020B0604020202020204" pitchFamily="34" charset="0"/>
                <a:buNone/>
                <a:defRPr sz="1800" kern="1200" baseline="0">
                  <a:solidFill>
                    <a:schemeClr val="tx1"/>
                  </a:solidFill>
                  <a:latin typeface="+mn-lt"/>
                  <a:ea typeface="+mn-ea"/>
                  <a:cs typeface="+mn-cs"/>
                </a:defRPr>
              </a:lvl1pPr>
              <a:lvl2pPr marL="177800" indent="-177800" algn="l" defTabSz="685800" rtl="0" eaLnBrk="1" latinLnBrk="0" hangingPunct="1">
                <a:lnSpc>
                  <a:spcPct val="100000"/>
                </a:lnSpc>
                <a:spcBef>
                  <a:spcPts val="375"/>
                </a:spcBef>
                <a:spcAft>
                  <a:spcPts val="200"/>
                </a:spcAft>
                <a:buClr>
                  <a:schemeClr val="accent1"/>
                </a:buClr>
                <a:buFont typeface="Wingdings" pitchFamily="2" charset="2"/>
                <a:buChar char="§"/>
                <a:tabLst/>
                <a:defRPr sz="1800" kern="1200">
                  <a:solidFill>
                    <a:schemeClr val="tx1"/>
                  </a:solidFill>
                  <a:latin typeface="+mn-lt"/>
                  <a:ea typeface="+mn-ea"/>
                  <a:cs typeface="+mn-cs"/>
                </a:defRPr>
              </a:lvl2pPr>
              <a:lvl3pPr marL="355600" indent="-177800" algn="l" defTabSz="685800" rtl="0" eaLnBrk="1" latinLnBrk="0" hangingPunct="1">
                <a:lnSpc>
                  <a:spcPct val="90000"/>
                </a:lnSpc>
                <a:spcBef>
                  <a:spcPts val="375"/>
                </a:spcBef>
                <a:buClr>
                  <a:schemeClr val="tx2"/>
                </a:buClr>
                <a:buFont typeface="Wingdings" pitchFamily="2" charset="2"/>
                <a:buChar char="§"/>
                <a:tabLst/>
                <a:defRPr lang="en-US" sz="1400" kern="1200" baseline="0" dirty="0">
                  <a:solidFill>
                    <a:schemeClr val="tx1"/>
                  </a:solidFill>
                  <a:latin typeface="+mn-lt"/>
                  <a:ea typeface="+mn-ea"/>
                  <a:cs typeface="+mn-cs"/>
                </a:defRPr>
              </a:lvl3pPr>
              <a:lvl4pPr marL="355600" indent="-177800" algn="l" defTabSz="685800" rtl="0" eaLnBrk="1" latinLnBrk="0" hangingPunct="1">
                <a:lnSpc>
                  <a:spcPct val="90000"/>
                </a:lnSpc>
                <a:spcBef>
                  <a:spcPts val="375"/>
                </a:spcBef>
                <a:buClr>
                  <a:schemeClr val="accent4"/>
                </a:buClr>
                <a:buFont typeface="Wingdings" pitchFamily="2" charset="2"/>
                <a:buChar char="§"/>
                <a:defRPr sz="1350" kern="1200">
                  <a:solidFill>
                    <a:schemeClr val="tx1"/>
                  </a:solidFill>
                  <a:latin typeface="+mn-lt"/>
                  <a:ea typeface="+mn-ea"/>
                  <a:cs typeface="+mn-cs"/>
                </a:defRPr>
              </a:lvl4pPr>
              <a:lvl5pPr marL="355600" indent="-17780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US" sz="1200" b="1">
                  <a:solidFill>
                    <a:schemeClr val="bg1"/>
                  </a:solidFill>
                  <a:latin typeface="Barlow" pitchFamily="2" charset="77"/>
                </a:rPr>
                <a:t>Ernane de Freitas Martins</a:t>
              </a:r>
              <a:endParaRPr lang="pt-BR" b="1">
                <a:solidFill>
                  <a:schemeClr val="bg1"/>
                </a:solidFill>
                <a:latin typeface="Barlow" pitchFamily="2" charset="77"/>
              </a:endParaRPr>
            </a:p>
          </p:txBody>
        </p:sp>
        <p:sp>
          <p:nvSpPr>
            <p:cNvPr id="44" name="Espaço Reservado para Conteúdo 2">
              <a:extLst>
                <a:ext uri="{FF2B5EF4-FFF2-40B4-BE49-F238E27FC236}">
                  <a16:creationId xmlns:a16="http://schemas.microsoft.com/office/drawing/2014/main" id="{476ED916-3DB9-07A6-A87F-2FF119EBB30F}"/>
                </a:ext>
              </a:extLst>
            </p:cNvPr>
            <p:cNvSpPr txBox="1">
              <a:spLocks/>
            </p:cNvSpPr>
            <p:nvPr/>
          </p:nvSpPr>
          <p:spPr>
            <a:xfrm>
              <a:off x="-264827" y="4901578"/>
              <a:ext cx="7075554" cy="225189"/>
            </a:xfrm>
            <a:prstGeom prst="rect">
              <a:avLst/>
            </a:prstGeom>
            <a:effectLst>
              <a:outerShdw blurRad="50800" dist="38100" dir="10800000" algn="r" rotWithShape="0">
                <a:prstClr val="black">
                  <a:alpha val="40000"/>
                </a:prstClr>
              </a:outerShdw>
            </a:effectLst>
          </p:spPr>
          <p:txBody>
            <a:bodyPr vert="horz" lIns="91440" tIns="45720" rIns="91440" bIns="45720" rtlCol="0" anchor="ctr" anchorCtr="0">
              <a:noAutofit/>
            </a:bodyPr>
            <a:lstStyle>
              <a:lvl1pPr marL="0" indent="0" algn="l" defTabSz="685800" rtl="0" eaLnBrk="1" latinLnBrk="0" hangingPunct="1">
                <a:lnSpc>
                  <a:spcPct val="100000"/>
                </a:lnSpc>
                <a:spcBef>
                  <a:spcPts val="750"/>
                </a:spcBef>
                <a:spcAft>
                  <a:spcPts val="500"/>
                </a:spcAft>
                <a:buFont typeface="Arial" panose="020B0604020202020204" pitchFamily="34" charset="0"/>
                <a:buNone/>
                <a:defRPr sz="1800" kern="1200" baseline="0">
                  <a:solidFill>
                    <a:schemeClr val="tx1"/>
                  </a:solidFill>
                  <a:latin typeface="+mn-lt"/>
                  <a:ea typeface="+mn-ea"/>
                  <a:cs typeface="+mn-cs"/>
                </a:defRPr>
              </a:lvl1pPr>
              <a:lvl2pPr marL="177800" indent="-177800" algn="l" defTabSz="685800" rtl="0" eaLnBrk="1" latinLnBrk="0" hangingPunct="1">
                <a:lnSpc>
                  <a:spcPct val="100000"/>
                </a:lnSpc>
                <a:spcBef>
                  <a:spcPts val="375"/>
                </a:spcBef>
                <a:spcAft>
                  <a:spcPts val="200"/>
                </a:spcAft>
                <a:buClr>
                  <a:schemeClr val="accent1"/>
                </a:buClr>
                <a:buFont typeface="Wingdings" pitchFamily="2" charset="2"/>
                <a:buChar char="§"/>
                <a:tabLst/>
                <a:defRPr sz="1800" kern="1200">
                  <a:solidFill>
                    <a:schemeClr val="tx1"/>
                  </a:solidFill>
                  <a:latin typeface="+mn-lt"/>
                  <a:ea typeface="+mn-ea"/>
                  <a:cs typeface="+mn-cs"/>
                </a:defRPr>
              </a:lvl2pPr>
              <a:lvl3pPr marL="355600" indent="-177800" algn="l" defTabSz="685800" rtl="0" eaLnBrk="1" latinLnBrk="0" hangingPunct="1">
                <a:lnSpc>
                  <a:spcPct val="90000"/>
                </a:lnSpc>
                <a:spcBef>
                  <a:spcPts val="375"/>
                </a:spcBef>
                <a:buClr>
                  <a:schemeClr val="tx2"/>
                </a:buClr>
                <a:buFont typeface="Wingdings" pitchFamily="2" charset="2"/>
                <a:buChar char="§"/>
                <a:tabLst/>
                <a:defRPr lang="en-US" sz="1400" kern="1200" baseline="0" dirty="0">
                  <a:solidFill>
                    <a:schemeClr val="tx1"/>
                  </a:solidFill>
                  <a:latin typeface="+mn-lt"/>
                  <a:ea typeface="+mn-ea"/>
                  <a:cs typeface="+mn-cs"/>
                </a:defRPr>
              </a:lvl3pPr>
              <a:lvl4pPr marL="355600" indent="-177800" algn="l" defTabSz="685800" rtl="0" eaLnBrk="1" latinLnBrk="0" hangingPunct="1">
                <a:lnSpc>
                  <a:spcPct val="90000"/>
                </a:lnSpc>
                <a:spcBef>
                  <a:spcPts val="375"/>
                </a:spcBef>
                <a:buClr>
                  <a:schemeClr val="accent4"/>
                </a:buClr>
                <a:buFont typeface="Wingdings" pitchFamily="2" charset="2"/>
                <a:buChar char="§"/>
                <a:defRPr sz="1350" kern="1200">
                  <a:solidFill>
                    <a:schemeClr val="tx1"/>
                  </a:solidFill>
                  <a:latin typeface="+mn-lt"/>
                  <a:ea typeface="+mn-ea"/>
                  <a:cs typeface="+mn-cs"/>
                </a:defRPr>
              </a:lvl4pPr>
              <a:lvl5pPr marL="355600" indent="-17780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0" algn="ctr">
                <a:defRPr/>
              </a:pPr>
              <a:r>
                <a:rPr lang="en-US" sz="1200" b="1">
                  <a:solidFill>
                    <a:schemeClr val="bg1"/>
                  </a:solidFill>
                  <a:effectLst/>
                  <a:latin typeface="Barlow Semi Condensed" panose="020F0502020204030204" pitchFamily="34" charset="0"/>
                </a:rPr>
                <a:t>Electrochemical properties using TranSIESTA and QM/MM</a:t>
              </a:r>
              <a:endParaRPr lang="en-GB" sz="1200" b="1">
                <a:solidFill>
                  <a:schemeClr val="bg1"/>
                </a:solidFill>
                <a:effectLst/>
                <a:latin typeface="Barlow Semi Condensed" panose="020F0502020204030204" pitchFamily="34" charset="0"/>
              </a:endParaRPr>
            </a:p>
          </p:txBody>
        </p:sp>
      </p:grpSp>
      <p:pic>
        <p:nvPicPr>
          <p:cNvPr id="6" name="Picture 5" descr="A screenshot of a website&#10;&#10;Description automatically generated">
            <a:extLst>
              <a:ext uri="{FF2B5EF4-FFF2-40B4-BE49-F238E27FC236}">
                <a16:creationId xmlns:a16="http://schemas.microsoft.com/office/drawing/2014/main" id="{4EB0E1BA-72AA-5306-2F93-55EF6F09B17E}"/>
              </a:ext>
            </a:extLst>
          </p:cNvPr>
          <p:cNvPicPr>
            <a:picLocks noChangeAspect="1"/>
          </p:cNvPicPr>
          <p:nvPr/>
        </p:nvPicPr>
        <p:blipFill>
          <a:blip r:embed="rId3"/>
          <a:stretch>
            <a:fillRect/>
          </a:stretch>
        </p:blipFill>
        <p:spPr>
          <a:xfrm>
            <a:off x="161173" y="1707388"/>
            <a:ext cx="4875451" cy="2407357"/>
          </a:xfrm>
          <a:prstGeom prst="rect">
            <a:avLst/>
          </a:prstGeom>
        </p:spPr>
      </p:pic>
      <p:pic>
        <p:nvPicPr>
          <p:cNvPr id="3074" name="Picture 2">
            <a:extLst>
              <a:ext uri="{FF2B5EF4-FFF2-40B4-BE49-F238E27FC236}">
                <a16:creationId xmlns:a16="http://schemas.microsoft.com/office/drawing/2014/main" id="{7AAE45E3-96AA-080E-BE56-A1F70ED96E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1457" y="1913133"/>
            <a:ext cx="3914409" cy="22407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191504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268D07B-BF20-24BE-E5BA-F67A2D72247B}"/>
              </a:ext>
            </a:extLst>
          </p:cNvPr>
          <p:cNvGrpSpPr/>
          <p:nvPr/>
        </p:nvGrpSpPr>
        <p:grpSpPr>
          <a:xfrm>
            <a:off x="-64851" y="-8749"/>
            <a:ext cx="9254247" cy="625409"/>
            <a:chOff x="-64851" y="-51881"/>
            <a:chExt cx="9254247" cy="625409"/>
          </a:xfrm>
        </p:grpSpPr>
        <p:sp>
          <p:nvSpPr>
            <p:cNvPr id="17" name="Google Shape;111;p3">
              <a:extLst>
                <a:ext uri="{FF2B5EF4-FFF2-40B4-BE49-F238E27FC236}">
                  <a16:creationId xmlns:a16="http://schemas.microsoft.com/office/drawing/2014/main" id="{56EB4BED-7F18-9ED4-A4A1-F53EFADB0B1A}"/>
                </a:ext>
              </a:extLst>
            </p:cNvPr>
            <p:cNvSpPr/>
            <p:nvPr/>
          </p:nvSpPr>
          <p:spPr>
            <a:xfrm>
              <a:off x="-64851" y="-51881"/>
              <a:ext cx="9254247" cy="625409"/>
            </a:xfrm>
            <a:prstGeom prst="rect">
              <a:avLst/>
            </a:prstGeom>
            <a:solidFill>
              <a:srgbClr val="006EB8"/>
            </a:solidFill>
            <a:ln>
              <a:noFill/>
            </a:ln>
          </p:spPr>
          <p:txBody>
            <a:bodyPr spcFirstLastPara="1" wrap="square" lIns="68569" tIns="34275" rIns="68569" bIns="34275" anchor="ctr" anchorCtr="0">
              <a:noAutofit/>
            </a:bodyPr>
            <a:lstStyle/>
            <a:p>
              <a:pPr algn="ctr" defTabSz="685800"/>
              <a:endParaRPr sz="1350">
                <a:solidFill>
                  <a:prstClr val="white"/>
                </a:solidFill>
                <a:latin typeface="Calibri"/>
                <a:ea typeface="Calibri"/>
                <a:cs typeface="Calibri"/>
                <a:sym typeface="Calibri"/>
              </a:endParaRPr>
            </a:p>
          </p:txBody>
        </p:sp>
        <p:pic>
          <p:nvPicPr>
            <p:cNvPr id="20" name="Picture 19" descr="A black and white sign with white text&#10;&#10;Description automatically generated">
              <a:extLst>
                <a:ext uri="{FF2B5EF4-FFF2-40B4-BE49-F238E27FC236}">
                  <a16:creationId xmlns:a16="http://schemas.microsoft.com/office/drawing/2014/main" id="{1FF06904-0D35-4C62-F9BA-3C68C2DA3D57}"/>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7669117" y="-3334"/>
              <a:ext cx="1386749" cy="536856"/>
            </a:xfrm>
            <a:prstGeom prst="rect">
              <a:avLst/>
            </a:prstGeom>
            <a:effectLst>
              <a:outerShdw blurRad="50800" dist="38100" dir="10800000" algn="r" rotWithShape="0">
                <a:prstClr val="black">
                  <a:alpha val="40000"/>
                </a:prstClr>
              </a:outerShdw>
            </a:effectLst>
          </p:spPr>
        </p:pic>
      </p:grpSp>
      <p:sp>
        <p:nvSpPr>
          <p:cNvPr id="30" name="Título 1">
            <a:extLst>
              <a:ext uri="{FF2B5EF4-FFF2-40B4-BE49-F238E27FC236}">
                <a16:creationId xmlns:a16="http://schemas.microsoft.com/office/drawing/2014/main" id="{E558DD53-F0E1-2ED1-7521-9BCA0E46573A}"/>
              </a:ext>
            </a:extLst>
          </p:cNvPr>
          <p:cNvSpPr txBox="1">
            <a:spLocks/>
          </p:cNvSpPr>
          <p:nvPr/>
        </p:nvSpPr>
        <p:spPr>
          <a:xfrm>
            <a:off x="53780" y="56068"/>
            <a:ext cx="6679302" cy="519632"/>
          </a:xfrm>
          <a:prstGeom prst="rect">
            <a:avLst/>
          </a:prstGeom>
          <a:effectLst>
            <a:outerShdw blurRad="50800" dist="38100" dir="13500000" algn="br" rotWithShape="0">
              <a:prstClr val="black">
                <a:alpha val="40000"/>
              </a:prstClr>
            </a:outerShdw>
          </a:effectLst>
        </p:spPr>
        <p:txBody>
          <a:bodyPr vert="horz" lIns="91440" tIns="45720" rIns="91440" bIns="45720" rtlCol="0" anchor="t" anchorCtr="0">
            <a:noAutofit/>
          </a:bodyPr>
          <a:lstStyle>
            <a:lvl1pPr algn="l" defTabSz="685800" rtl="0" eaLnBrk="1" latinLnBrk="0" hangingPunct="1">
              <a:lnSpc>
                <a:spcPct val="90000"/>
              </a:lnSpc>
              <a:spcBef>
                <a:spcPct val="0"/>
              </a:spcBef>
              <a:buNone/>
              <a:defRPr sz="3000" b="1" kern="1200" baseline="0">
                <a:solidFill>
                  <a:schemeClr val="tx2"/>
                </a:solidFill>
                <a:latin typeface="+mj-lt"/>
                <a:ea typeface="+mj-ea"/>
                <a:cs typeface="+mj-cs"/>
              </a:defRPr>
            </a:lvl1pPr>
          </a:lstStyle>
          <a:p>
            <a:r>
              <a:rPr lang="en-US">
                <a:solidFill>
                  <a:schemeClr val="bg1"/>
                </a:solidFill>
                <a:effectLst>
                  <a:outerShdw blurRad="50800" dist="38100" dir="10800000" algn="r" rotWithShape="0">
                    <a:prstClr val="black">
                      <a:alpha val="40000"/>
                    </a:prstClr>
                  </a:outerShdw>
                </a:effectLst>
              </a:rPr>
              <a:t>TranSIESTA in electrochemistry</a:t>
            </a:r>
            <a:endParaRPr lang="pt-BR">
              <a:solidFill>
                <a:schemeClr val="bg1"/>
              </a:solidFill>
            </a:endParaRPr>
          </a:p>
        </p:txBody>
      </p:sp>
      <p:sp>
        <p:nvSpPr>
          <p:cNvPr id="4" name="Google Shape;474;p15">
            <a:extLst>
              <a:ext uri="{FF2B5EF4-FFF2-40B4-BE49-F238E27FC236}">
                <a16:creationId xmlns:a16="http://schemas.microsoft.com/office/drawing/2014/main" id="{DBDCD965-4D83-6A43-EA2B-078058BC60FD}"/>
              </a:ext>
            </a:extLst>
          </p:cNvPr>
          <p:cNvSpPr txBox="1">
            <a:spLocks/>
          </p:cNvSpPr>
          <p:nvPr/>
        </p:nvSpPr>
        <p:spPr>
          <a:xfrm>
            <a:off x="53780" y="612513"/>
            <a:ext cx="9002086" cy="401837"/>
          </a:xfrm>
          <a:prstGeom prst="rect">
            <a:avLst/>
          </a:prstGeom>
          <a:effectLst>
            <a:outerShdw blurRad="63500" sx="102000" sy="102000" algn="ctr" rotWithShape="0">
              <a:prstClr val="black">
                <a:alpha val="40000"/>
              </a:prstClr>
            </a:outerShdw>
          </a:effectLst>
        </p:spPr>
        <p:txBody>
          <a:bodyPr spcFirstLastPara="1" vert="horz" wrap="square" lIns="91425" tIns="45700" rIns="91425" bIns="45700" rtlCol="0" anchor="ctr" anchorCtr="0">
            <a:noAutofit/>
          </a:bodyPr>
          <a:lstStyle>
            <a:lvl1pPr algn="l" defTabSz="685800" rtl="0" eaLnBrk="1" latinLnBrk="0" hangingPunct="1">
              <a:lnSpc>
                <a:spcPct val="90000"/>
              </a:lnSpc>
              <a:spcBef>
                <a:spcPct val="0"/>
              </a:spcBef>
              <a:buNone/>
              <a:defRPr sz="3000" b="1" kern="1200" baseline="0">
                <a:solidFill>
                  <a:schemeClr val="tx2"/>
                </a:solidFill>
                <a:latin typeface="+mj-lt"/>
                <a:ea typeface="+mj-ea"/>
                <a:cs typeface="+mj-cs"/>
              </a:defRPr>
            </a:lvl1pPr>
          </a:lstStyle>
          <a:p>
            <a:pPr>
              <a:spcBef>
                <a:spcPts val="0"/>
              </a:spcBef>
            </a:pPr>
            <a:r>
              <a:rPr lang="en-US" sz="2000">
                <a:solidFill>
                  <a:srgbClr val="006EB8"/>
                </a:solidFill>
                <a:effectLst>
                  <a:outerShdw blurRad="50800" dist="38100" dir="10800000" algn="r" rotWithShape="0">
                    <a:prstClr val="black">
                      <a:alpha val="40000"/>
                    </a:prstClr>
                  </a:outerShdw>
                </a:effectLst>
              </a:rPr>
              <a:t>Liquid water molecule in contact with gold electrodes</a:t>
            </a:r>
            <a:endParaRPr lang="pt-BR" sz="1200"/>
          </a:p>
        </p:txBody>
      </p:sp>
      <p:sp>
        <p:nvSpPr>
          <p:cNvPr id="32" name="Google Shape;474;p15">
            <a:extLst>
              <a:ext uri="{FF2B5EF4-FFF2-40B4-BE49-F238E27FC236}">
                <a16:creationId xmlns:a16="http://schemas.microsoft.com/office/drawing/2014/main" id="{919B62DF-C3A3-791F-F94B-D2655B38C34F}"/>
              </a:ext>
            </a:extLst>
          </p:cNvPr>
          <p:cNvSpPr txBox="1">
            <a:spLocks/>
          </p:cNvSpPr>
          <p:nvPr/>
        </p:nvSpPr>
        <p:spPr>
          <a:xfrm>
            <a:off x="65099" y="940007"/>
            <a:ext cx="6956620" cy="401837"/>
          </a:xfrm>
          <a:prstGeom prst="rect">
            <a:avLst/>
          </a:prstGeom>
          <a:effectLst>
            <a:outerShdw blurRad="63500" sx="102000" sy="102000" algn="ctr" rotWithShape="0">
              <a:prstClr val="black">
                <a:alpha val="40000"/>
              </a:prstClr>
            </a:outerShdw>
          </a:effectLst>
        </p:spPr>
        <p:txBody>
          <a:bodyPr spcFirstLastPara="1" vert="horz" wrap="square" lIns="91425" tIns="45700" rIns="91425" bIns="45700" rtlCol="0" anchor="ctr" anchorCtr="0">
            <a:noAutofit/>
          </a:bodyPr>
          <a:lstStyle>
            <a:lvl1pPr algn="l" defTabSz="685800" rtl="0" eaLnBrk="1" latinLnBrk="0" hangingPunct="1">
              <a:lnSpc>
                <a:spcPct val="90000"/>
              </a:lnSpc>
              <a:spcBef>
                <a:spcPct val="0"/>
              </a:spcBef>
              <a:buNone/>
              <a:defRPr sz="3000" b="1" kern="1200" baseline="0">
                <a:solidFill>
                  <a:schemeClr val="tx2"/>
                </a:solidFill>
                <a:latin typeface="+mj-lt"/>
                <a:ea typeface="+mj-ea"/>
                <a:cs typeface="+mj-cs"/>
              </a:defRPr>
            </a:lvl1pPr>
          </a:lstStyle>
          <a:p>
            <a:pPr>
              <a:spcBef>
                <a:spcPts val="0"/>
              </a:spcBef>
            </a:pPr>
            <a:r>
              <a:rPr lang="en-US" sz="2000">
                <a:solidFill>
                  <a:srgbClr val="FF0000"/>
                </a:solidFill>
                <a:effectLst>
                  <a:outerShdw blurRad="50800" dist="38100" dir="10800000" algn="r" rotWithShape="0">
                    <a:prstClr val="black">
                      <a:alpha val="40000"/>
                    </a:prstClr>
                  </a:outerShdw>
                </a:effectLst>
              </a:rPr>
              <a:t>First time reported for liquid water | 2021</a:t>
            </a:r>
            <a:endParaRPr lang="pt-BR"/>
          </a:p>
        </p:txBody>
      </p:sp>
      <p:grpSp>
        <p:nvGrpSpPr>
          <p:cNvPr id="36" name="Group 35">
            <a:extLst>
              <a:ext uri="{FF2B5EF4-FFF2-40B4-BE49-F238E27FC236}">
                <a16:creationId xmlns:a16="http://schemas.microsoft.com/office/drawing/2014/main" id="{A26B1D55-CB49-4C8B-BADB-C52F12782C11}"/>
              </a:ext>
            </a:extLst>
          </p:cNvPr>
          <p:cNvGrpSpPr/>
          <p:nvPr/>
        </p:nvGrpSpPr>
        <p:grpSpPr>
          <a:xfrm>
            <a:off x="-264827" y="4831744"/>
            <a:ext cx="9414845" cy="372633"/>
            <a:chOff x="-264827" y="4831744"/>
            <a:chExt cx="9414845" cy="372633"/>
          </a:xfrm>
        </p:grpSpPr>
        <p:sp>
          <p:nvSpPr>
            <p:cNvPr id="41" name="Rectangle 40">
              <a:extLst>
                <a:ext uri="{FF2B5EF4-FFF2-40B4-BE49-F238E27FC236}">
                  <a16:creationId xmlns:a16="http://schemas.microsoft.com/office/drawing/2014/main" id="{A4096508-911C-E5C8-0E3C-4A711E23687E}"/>
                </a:ext>
              </a:extLst>
            </p:cNvPr>
            <p:cNvSpPr/>
            <p:nvPr/>
          </p:nvSpPr>
          <p:spPr>
            <a:xfrm>
              <a:off x="-6018" y="4884791"/>
              <a:ext cx="9156036" cy="274578"/>
            </a:xfrm>
            <a:prstGeom prst="rect">
              <a:avLst/>
            </a:prstGeom>
            <a:solidFill>
              <a:srgbClr val="276E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Espaço Reservado para Número de Slide 4">
              <a:extLst>
                <a:ext uri="{FF2B5EF4-FFF2-40B4-BE49-F238E27FC236}">
                  <a16:creationId xmlns:a16="http://schemas.microsoft.com/office/drawing/2014/main" id="{C4A420D8-2BF9-D437-707B-AE4D6A37D681}"/>
                </a:ext>
              </a:extLst>
            </p:cNvPr>
            <p:cNvSpPr txBox="1">
              <a:spLocks/>
            </p:cNvSpPr>
            <p:nvPr/>
          </p:nvSpPr>
          <p:spPr>
            <a:xfrm>
              <a:off x="8646533" y="4831744"/>
              <a:ext cx="452465" cy="372633"/>
            </a:xfrm>
            <a:prstGeom prst="rect">
              <a:avLst/>
            </a:prstGeom>
            <a:effectLst>
              <a:outerShdw blurRad="50800" dist="38100" dir="10800000" algn="r" rotWithShape="0">
                <a:prstClr val="black">
                  <a:alpha val="40000"/>
                </a:prstClr>
              </a:outerShdw>
            </a:effectLst>
          </p:spPr>
          <p:txBody>
            <a:bodyPr vert="horz" lIns="91440" tIns="45720" rIns="91440" bIns="45720" rtlCol="0" anchor="ctr"/>
            <a:lstStyle>
              <a:defPPr>
                <a:defRPr lang="en-US"/>
              </a:defPPr>
              <a:lvl1pPr marL="0" algn="l"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1496E9E6-392B-B64A-85D6-1354B0EA1A88}" type="slidenum">
                <a:rPr lang="en-US" sz="1800" b="1" dirty="0" smtClean="0">
                  <a:solidFill>
                    <a:schemeClr val="bg1"/>
                  </a:solidFill>
                  <a:latin typeface="Barlow" pitchFamily="2" charset="77"/>
                </a:rPr>
                <a:pPr algn="ctr"/>
                <a:t>6</a:t>
              </a:fld>
              <a:endParaRPr lang="en-US" sz="1800" b="1">
                <a:solidFill>
                  <a:schemeClr val="bg1"/>
                </a:solidFill>
                <a:latin typeface="Barlow" pitchFamily="2" charset="77"/>
              </a:endParaRPr>
            </a:p>
          </p:txBody>
        </p:sp>
        <p:sp>
          <p:nvSpPr>
            <p:cNvPr id="43" name="Espaço Reservado para Conteúdo 2">
              <a:hlinkClick r:id="" action="ppaction://hlinkshowjump?jump=nextslide"/>
              <a:extLst>
                <a:ext uri="{FF2B5EF4-FFF2-40B4-BE49-F238E27FC236}">
                  <a16:creationId xmlns:a16="http://schemas.microsoft.com/office/drawing/2014/main" id="{1B82CAB9-162D-6937-E110-4B2BEBFE9882}"/>
                </a:ext>
              </a:extLst>
            </p:cNvPr>
            <p:cNvSpPr txBox="1">
              <a:spLocks/>
            </p:cNvSpPr>
            <p:nvPr/>
          </p:nvSpPr>
          <p:spPr>
            <a:xfrm>
              <a:off x="6733082" y="4879074"/>
              <a:ext cx="2057400" cy="225189"/>
            </a:xfrm>
            <a:prstGeom prst="rect">
              <a:avLst/>
            </a:prstGeom>
            <a:effectLst>
              <a:outerShdw blurRad="50800" dist="38100" dir="10800000" algn="r" rotWithShape="0">
                <a:prstClr val="black">
                  <a:alpha val="40000"/>
                </a:prstClr>
              </a:outerShdw>
            </a:effectLst>
          </p:spPr>
          <p:txBody>
            <a:bodyPr vert="horz" lIns="91440" tIns="45720" rIns="91440" bIns="45720" rtlCol="0" anchor="t" anchorCtr="0">
              <a:noAutofit/>
            </a:bodyPr>
            <a:lstStyle>
              <a:lvl1pPr marL="0" indent="0" algn="l" defTabSz="685800" rtl="0" eaLnBrk="1" latinLnBrk="0" hangingPunct="1">
                <a:lnSpc>
                  <a:spcPct val="100000"/>
                </a:lnSpc>
                <a:spcBef>
                  <a:spcPts val="750"/>
                </a:spcBef>
                <a:spcAft>
                  <a:spcPts val="500"/>
                </a:spcAft>
                <a:buFont typeface="Arial" panose="020B0604020202020204" pitchFamily="34" charset="0"/>
                <a:buNone/>
                <a:defRPr sz="1800" kern="1200" baseline="0">
                  <a:solidFill>
                    <a:schemeClr val="tx1"/>
                  </a:solidFill>
                  <a:latin typeface="+mn-lt"/>
                  <a:ea typeface="+mn-ea"/>
                  <a:cs typeface="+mn-cs"/>
                </a:defRPr>
              </a:lvl1pPr>
              <a:lvl2pPr marL="177800" indent="-177800" algn="l" defTabSz="685800" rtl="0" eaLnBrk="1" latinLnBrk="0" hangingPunct="1">
                <a:lnSpc>
                  <a:spcPct val="100000"/>
                </a:lnSpc>
                <a:spcBef>
                  <a:spcPts val="375"/>
                </a:spcBef>
                <a:spcAft>
                  <a:spcPts val="200"/>
                </a:spcAft>
                <a:buClr>
                  <a:schemeClr val="accent1"/>
                </a:buClr>
                <a:buFont typeface="Wingdings" pitchFamily="2" charset="2"/>
                <a:buChar char="§"/>
                <a:tabLst/>
                <a:defRPr sz="1800" kern="1200">
                  <a:solidFill>
                    <a:schemeClr val="tx1"/>
                  </a:solidFill>
                  <a:latin typeface="+mn-lt"/>
                  <a:ea typeface="+mn-ea"/>
                  <a:cs typeface="+mn-cs"/>
                </a:defRPr>
              </a:lvl2pPr>
              <a:lvl3pPr marL="355600" indent="-177800" algn="l" defTabSz="685800" rtl="0" eaLnBrk="1" latinLnBrk="0" hangingPunct="1">
                <a:lnSpc>
                  <a:spcPct val="90000"/>
                </a:lnSpc>
                <a:spcBef>
                  <a:spcPts val="375"/>
                </a:spcBef>
                <a:buClr>
                  <a:schemeClr val="tx2"/>
                </a:buClr>
                <a:buFont typeface="Wingdings" pitchFamily="2" charset="2"/>
                <a:buChar char="§"/>
                <a:tabLst/>
                <a:defRPr lang="en-US" sz="1400" kern="1200" baseline="0" dirty="0">
                  <a:solidFill>
                    <a:schemeClr val="tx1"/>
                  </a:solidFill>
                  <a:latin typeface="+mn-lt"/>
                  <a:ea typeface="+mn-ea"/>
                  <a:cs typeface="+mn-cs"/>
                </a:defRPr>
              </a:lvl3pPr>
              <a:lvl4pPr marL="355600" indent="-177800" algn="l" defTabSz="685800" rtl="0" eaLnBrk="1" latinLnBrk="0" hangingPunct="1">
                <a:lnSpc>
                  <a:spcPct val="90000"/>
                </a:lnSpc>
                <a:spcBef>
                  <a:spcPts val="375"/>
                </a:spcBef>
                <a:buClr>
                  <a:schemeClr val="accent4"/>
                </a:buClr>
                <a:buFont typeface="Wingdings" pitchFamily="2" charset="2"/>
                <a:buChar char="§"/>
                <a:defRPr sz="1350" kern="1200">
                  <a:solidFill>
                    <a:schemeClr val="tx1"/>
                  </a:solidFill>
                  <a:latin typeface="+mn-lt"/>
                  <a:ea typeface="+mn-ea"/>
                  <a:cs typeface="+mn-cs"/>
                </a:defRPr>
              </a:lvl4pPr>
              <a:lvl5pPr marL="355600" indent="-17780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US" sz="1200" b="1">
                  <a:solidFill>
                    <a:schemeClr val="bg1"/>
                  </a:solidFill>
                  <a:latin typeface="Barlow" pitchFamily="2" charset="77"/>
                </a:rPr>
                <a:t>Ernane de Freitas Martins</a:t>
              </a:r>
              <a:endParaRPr lang="pt-BR" b="1">
                <a:solidFill>
                  <a:schemeClr val="bg1"/>
                </a:solidFill>
                <a:latin typeface="Barlow" pitchFamily="2" charset="77"/>
              </a:endParaRPr>
            </a:p>
          </p:txBody>
        </p:sp>
        <p:sp>
          <p:nvSpPr>
            <p:cNvPr id="44" name="Espaço Reservado para Conteúdo 2">
              <a:extLst>
                <a:ext uri="{FF2B5EF4-FFF2-40B4-BE49-F238E27FC236}">
                  <a16:creationId xmlns:a16="http://schemas.microsoft.com/office/drawing/2014/main" id="{476ED916-3DB9-07A6-A87F-2FF119EBB30F}"/>
                </a:ext>
              </a:extLst>
            </p:cNvPr>
            <p:cNvSpPr txBox="1">
              <a:spLocks/>
            </p:cNvSpPr>
            <p:nvPr/>
          </p:nvSpPr>
          <p:spPr>
            <a:xfrm>
              <a:off x="-264827" y="4901578"/>
              <a:ext cx="7075554" cy="225189"/>
            </a:xfrm>
            <a:prstGeom prst="rect">
              <a:avLst/>
            </a:prstGeom>
            <a:effectLst>
              <a:outerShdw blurRad="50800" dist="38100" dir="10800000" algn="r" rotWithShape="0">
                <a:prstClr val="black">
                  <a:alpha val="40000"/>
                </a:prstClr>
              </a:outerShdw>
            </a:effectLst>
          </p:spPr>
          <p:txBody>
            <a:bodyPr vert="horz" lIns="91440" tIns="45720" rIns="91440" bIns="45720" rtlCol="0" anchor="ctr" anchorCtr="0">
              <a:noAutofit/>
            </a:bodyPr>
            <a:lstStyle>
              <a:lvl1pPr marL="0" indent="0" algn="l" defTabSz="685800" rtl="0" eaLnBrk="1" latinLnBrk="0" hangingPunct="1">
                <a:lnSpc>
                  <a:spcPct val="100000"/>
                </a:lnSpc>
                <a:spcBef>
                  <a:spcPts val="750"/>
                </a:spcBef>
                <a:spcAft>
                  <a:spcPts val="500"/>
                </a:spcAft>
                <a:buFont typeface="Arial" panose="020B0604020202020204" pitchFamily="34" charset="0"/>
                <a:buNone/>
                <a:defRPr sz="1800" kern="1200" baseline="0">
                  <a:solidFill>
                    <a:schemeClr val="tx1"/>
                  </a:solidFill>
                  <a:latin typeface="+mn-lt"/>
                  <a:ea typeface="+mn-ea"/>
                  <a:cs typeface="+mn-cs"/>
                </a:defRPr>
              </a:lvl1pPr>
              <a:lvl2pPr marL="177800" indent="-177800" algn="l" defTabSz="685800" rtl="0" eaLnBrk="1" latinLnBrk="0" hangingPunct="1">
                <a:lnSpc>
                  <a:spcPct val="100000"/>
                </a:lnSpc>
                <a:spcBef>
                  <a:spcPts val="375"/>
                </a:spcBef>
                <a:spcAft>
                  <a:spcPts val="200"/>
                </a:spcAft>
                <a:buClr>
                  <a:schemeClr val="accent1"/>
                </a:buClr>
                <a:buFont typeface="Wingdings" pitchFamily="2" charset="2"/>
                <a:buChar char="§"/>
                <a:tabLst/>
                <a:defRPr sz="1800" kern="1200">
                  <a:solidFill>
                    <a:schemeClr val="tx1"/>
                  </a:solidFill>
                  <a:latin typeface="+mn-lt"/>
                  <a:ea typeface="+mn-ea"/>
                  <a:cs typeface="+mn-cs"/>
                </a:defRPr>
              </a:lvl2pPr>
              <a:lvl3pPr marL="355600" indent="-177800" algn="l" defTabSz="685800" rtl="0" eaLnBrk="1" latinLnBrk="0" hangingPunct="1">
                <a:lnSpc>
                  <a:spcPct val="90000"/>
                </a:lnSpc>
                <a:spcBef>
                  <a:spcPts val="375"/>
                </a:spcBef>
                <a:buClr>
                  <a:schemeClr val="tx2"/>
                </a:buClr>
                <a:buFont typeface="Wingdings" pitchFamily="2" charset="2"/>
                <a:buChar char="§"/>
                <a:tabLst/>
                <a:defRPr lang="en-US" sz="1400" kern="1200" baseline="0" dirty="0">
                  <a:solidFill>
                    <a:schemeClr val="tx1"/>
                  </a:solidFill>
                  <a:latin typeface="+mn-lt"/>
                  <a:ea typeface="+mn-ea"/>
                  <a:cs typeface="+mn-cs"/>
                </a:defRPr>
              </a:lvl3pPr>
              <a:lvl4pPr marL="355600" indent="-177800" algn="l" defTabSz="685800" rtl="0" eaLnBrk="1" latinLnBrk="0" hangingPunct="1">
                <a:lnSpc>
                  <a:spcPct val="90000"/>
                </a:lnSpc>
                <a:spcBef>
                  <a:spcPts val="375"/>
                </a:spcBef>
                <a:buClr>
                  <a:schemeClr val="accent4"/>
                </a:buClr>
                <a:buFont typeface="Wingdings" pitchFamily="2" charset="2"/>
                <a:buChar char="§"/>
                <a:defRPr sz="1350" kern="1200">
                  <a:solidFill>
                    <a:schemeClr val="tx1"/>
                  </a:solidFill>
                  <a:latin typeface="+mn-lt"/>
                  <a:ea typeface="+mn-ea"/>
                  <a:cs typeface="+mn-cs"/>
                </a:defRPr>
              </a:lvl4pPr>
              <a:lvl5pPr marL="355600" indent="-17780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0" algn="ctr">
                <a:defRPr/>
              </a:pPr>
              <a:r>
                <a:rPr lang="en-US" sz="1200" b="1">
                  <a:solidFill>
                    <a:schemeClr val="bg1"/>
                  </a:solidFill>
                  <a:effectLst/>
                  <a:latin typeface="Barlow Semi Condensed" panose="020F0502020204030204" pitchFamily="34" charset="0"/>
                </a:rPr>
                <a:t>Electrochemical properties using TranSIESTA and QM/MM</a:t>
              </a:r>
              <a:endParaRPr lang="en-GB" sz="1200" b="1">
                <a:solidFill>
                  <a:schemeClr val="bg1"/>
                </a:solidFill>
                <a:effectLst/>
                <a:latin typeface="Barlow Semi Condensed" panose="020F0502020204030204" pitchFamily="34" charset="0"/>
              </a:endParaRPr>
            </a:p>
          </p:txBody>
        </p:sp>
      </p:grpSp>
      <p:pic>
        <p:nvPicPr>
          <p:cNvPr id="33" name="Imagen 34">
            <a:extLst>
              <a:ext uri="{FF2B5EF4-FFF2-40B4-BE49-F238E27FC236}">
                <a16:creationId xmlns:a16="http://schemas.microsoft.com/office/drawing/2014/main" id="{C43991C7-D87F-1307-D7C9-DBC122F42809}"/>
              </a:ext>
            </a:extLst>
          </p:cNvPr>
          <p:cNvPicPr>
            <a:picLocks noChangeAspect="1"/>
          </p:cNvPicPr>
          <p:nvPr/>
        </p:nvPicPr>
        <p:blipFill rotWithShape="1">
          <a:blip r:embed="rId3"/>
          <a:srcRect b="50102"/>
          <a:stretch/>
        </p:blipFill>
        <p:spPr>
          <a:xfrm>
            <a:off x="260408" y="1496758"/>
            <a:ext cx="2299470" cy="1395677"/>
          </a:xfrm>
          <a:prstGeom prst="rect">
            <a:avLst/>
          </a:prstGeom>
        </p:spPr>
      </p:pic>
      <p:sp>
        <p:nvSpPr>
          <p:cNvPr id="35" name="Rectángulo 35">
            <a:extLst>
              <a:ext uri="{FF2B5EF4-FFF2-40B4-BE49-F238E27FC236}">
                <a16:creationId xmlns:a16="http://schemas.microsoft.com/office/drawing/2014/main" id="{7A0435A8-6474-62CB-E4F6-99D5C4F5A05E}"/>
              </a:ext>
            </a:extLst>
          </p:cNvPr>
          <p:cNvSpPr/>
          <p:nvPr/>
        </p:nvSpPr>
        <p:spPr>
          <a:xfrm>
            <a:off x="222978" y="3054828"/>
            <a:ext cx="5970386" cy="1107996"/>
          </a:xfrm>
          <a:prstGeom prst="rect">
            <a:avLst/>
          </a:prstGeom>
        </p:spPr>
        <p:txBody>
          <a:bodyPr wrap="square">
            <a:spAutoFit/>
          </a:bodyPr>
          <a:lstStyle/>
          <a:p>
            <a:pPr marL="184150" indent="-184150">
              <a:spcAft>
                <a:spcPts val="1200"/>
              </a:spcAft>
              <a:buFont typeface="Arial" panose="020B0604020202020204" pitchFamily="34" charset="0"/>
              <a:buChar char="•"/>
            </a:pPr>
            <a:r>
              <a:rPr lang="en-US" sz="1400"/>
              <a:t>Slightly more pronounced layering induced by the bias.</a:t>
            </a:r>
          </a:p>
          <a:p>
            <a:pPr marL="182563" indent="-182563">
              <a:buFont typeface="Arial" panose="020B0604020202020204" pitchFamily="34" charset="0"/>
              <a:buChar char="•"/>
            </a:pPr>
            <a:r>
              <a:rPr lang="en-US" sz="1400"/>
              <a:t>Reorientation of water molecules: </a:t>
            </a:r>
          </a:p>
          <a:p>
            <a:pPr marL="639763" lvl="1" indent="-182563">
              <a:buFont typeface="Arial" panose="020B0604020202020204" pitchFamily="34" charset="0"/>
              <a:buChar char="•"/>
            </a:pPr>
            <a:r>
              <a:rPr lang="en-US" sz="1400"/>
              <a:t>H towards the negative electrode.</a:t>
            </a:r>
          </a:p>
          <a:p>
            <a:pPr marL="639763" lvl="1" indent="-182563">
              <a:buFont typeface="Arial" panose="020B0604020202020204" pitchFamily="34" charset="0"/>
              <a:buChar char="•"/>
            </a:pPr>
            <a:r>
              <a:rPr lang="en-US" sz="1400"/>
              <a:t>O towards the positive electrode.</a:t>
            </a:r>
          </a:p>
        </p:txBody>
      </p:sp>
      <p:pic>
        <p:nvPicPr>
          <p:cNvPr id="37" name="Imagen 11">
            <a:extLst>
              <a:ext uri="{FF2B5EF4-FFF2-40B4-BE49-F238E27FC236}">
                <a16:creationId xmlns:a16="http://schemas.microsoft.com/office/drawing/2014/main" id="{C3DE9D48-3EA3-1865-A546-4037604BC926}"/>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t="46091" r="32720"/>
          <a:stretch/>
        </p:blipFill>
        <p:spPr>
          <a:xfrm>
            <a:off x="5663374" y="1100384"/>
            <a:ext cx="2416560" cy="1492827"/>
          </a:xfrm>
          <a:prstGeom prst="rect">
            <a:avLst/>
          </a:prstGeom>
        </p:spPr>
      </p:pic>
      <p:pic>
        <p:nvPicPr>
          <p:cNvPr id="38" name="Imagen 13">
            <a:extLst>
              <a:ext uri="{FF2B5EF4-FFF2-40B4-BE49-F238E27FC236}">
                <a16:creationId xmlns:a16="http://schemas.microsoft.com/office/drawing/2014/main" id="{DD5246DB-8AF0-DA4B-76F2-7C940B38DCCC}"/>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t="48446" r="34526"/>
          <a:stretch/>
        </p:blipFill>
        <p:spPr>
          <a:xfrm>
            <a:off x="5665718" y="2334152"/>
            <a:ext cx="2352547" cy="1428145"/>
          </a:xfrm>
          <a:prstGeom prst="rect">
            <a:avLst/>
          </a:prstGeom>
        </p:spPr>
      </p:pic>
      <p:pic>
        <p:nvPicPr>
          <p:cNvPr id="39" name="Imagen 15">
            <a:extLst>
              <a:ext uri="{FF2B5EF4-FFF2-40B4-BE49-F238E27FC236}">
                <a16:creationId xmlns:a16="http://schemas.microsoft.com/office/drawing/2014/main" id="{81028DB5-8D23-D0DF-1A8E-9D624EFFB443}"/>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l="193" t="47846" r="32601" b="4923"/>
          <a:stretch/>
        </p:blipFill>
        <p:spPr>
          <a:xfrm>
            <a:off x="5669659" y="3517139"/>
            <a:ext cx="2426297" cy="1314605"/>
          </a:xfrm>
          <a:prstGeom prst="rect">
            <a:avLst/>
          </a:prstGeom>
        </p:spPr>
      </p:pic>
      <p:pic>
        <p:nvPicPr>
          <p:cNvPr id="40" name="Imagen 16">
            <a:extLst>
              <a:ext uri="{FF2B5EF4-FFF2-40B4-BE49-F238E27FC236}">
                <a16:creationId xmlns:a16="http://schemas.microsoft.com/office/drawing/2014/main" id="{F739BD69-44D9-0387-1964-80E9C0983A8A}"/>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6092016" y="663229"/>
            <a:ext cx="1660459" cy="461099"/>
          </a:xfrm>
          <a:prstGeom prst="rect">
            <a:avLst/>
          </a:prstGeom>
        </p:spPr>
      </p:pic>
      <p:cxnSp>
        <p:nvCxnSpPr>
          <p:cNvPr id="45" name="Conector recto 17">
            <a:extLst>
              <a:ext uri="{FF2B5EF4-FFF2-40B4-BE49-F238E27FC236}">
                <a16:creationId xmlns:a16="http://schemas.microsoft.com/office/drawing/2014/main" id="{949CC696-96AB-44D0-527C-B2112D59589A}"/>
              </a:ext>
            </a:extLst>
          </p:cNvPr>
          <p:cNvCxnSpPr>
            <a:cxnSpLocks/>
          </p:cNvCxnSpPr>
          <p:nvPr/>
        </p:nvCxnSpPr>
        <p:spPr>
          <a:xfrm>
            <a:off x="6534233" y="672952"/>
            <a:ext cx="0" cy="3924000"/>
          </a:xfrm>
          <a:prstGeom prst="line">
            <a:avLst/>
          </a:prstGeom>
          <a:ln w="0">
            <a:solidFill>
              <a:schemeClr val="accent4">
                <a:lumMod val="75000"/>
                <a:alpha val="34000"/>
              </a:schemeClr>
            </a:solidFill>
          </a:ln>
        </p:spPr>
        <p:style>
          <a:lnRef idx="1">
            <a:schemeClr val="accent1"/>
          </a:lnRef>
          <a:fillRef idx="0">
            <a:schemeClr val="accent1"/>
          </a:fillRef>
          <a:effectRef idx="0">
            <a:schemeClr val="accent1"/>
          </a:effectRef>
          <a:fontRef idx="minor">
            <a:schemeClr val="tx1"/>
          </a:fontRef>
        </p:style>
      </p:cxnSp>
      <p:cxnSp>
        <p:nvCxnSpPr>
          <p:cNvPr id="46" name="Conector recto 18">
            <a:extLst>
              <a:ext uri="{FF2B5EF4-FFF2-40B4-BE49-F238E27FC236}">
                <a16:creationId xmlns:a16="http://schemas.microsoft.com/office/drawing/2014/main" id="{3E249ABE-C9FF-208C-7621-19A130C41CF1}"/>
              </a:ext>
            </a:extLst>
          </p:cNvPr>
          <p:cNvCxnSpPr>
            <a:cxnSpLocks/>
          </p:cNvCxnSpPr>
          <p:nvPr/>
        </p:nvCxnSpPr>
        <p:spPr>
          <a:xfrm>
            <a:off x="7293733" y="672952"/>
            <a:ext cx="0" cy="3924000"/>
          </a:xfrm>
          <a:prstGeom prst="line">
            <a:avLst/>
          </a:prstGeom>
          <a:ln w="0">
            <a:solidFill>
              <a:schemeClr val="accent4">
                <a:lumMod val="75000"/>
                <a:alpha val="34000"/>
              </a:schemeClr>
            </a:solidFill>
          </a:ln>
        </p:spPr>
        <p:style>
          <a:lnRef idx="1">
            <a:schemeClr val="accent1"/>
          </a:lnRef>
          <a:fillRef idx="0">
            <a:schemeClr val="accent1"/>
          </a:fillRef>
          <a:effectRef idx="0">
            <a:schemeClr val="accent1"/>
          </a:effectRef>
          <a:fontRef idx="minor">
            <a:schemeClr val="tx1"/>
          </a:fontRef>
        </p:style>
      </p:cxnSp>
      <p:cxnSp>
        <p:nvCxnSpPr>
          <p:cNvPr id="47" name="Conector recto 19">
            <a:extLst>
              <a:ext uri="{FF2B5EF4-FFF2-40B4-BE49-F238E27FC236}">
                <a16:creationId xmlns:a16="http://schemas.microsoft.com/office/drawing/2014/main" id="{CB4DB671-92B1-6B6D-2C76-538FCD97DDB1}"/>
              </a:ext>
            </a:extLst>
          </p:cNvPr>
          <p:cNvCxnSpPr>
            <a:cxnSpLocks/>
          </p:cNvCxnSpPr>
          <p:nvPr/>
        </p:nvCxnSpPr>
        <p:spPr>
          <a:xfrm>
            <a:off x="7401320" y="672952"/>
            <a:ext cx="0" cy="3924000"/>
          </a:xfrm>
          <a:prstGeom prst="line">
            <a:avLst/>
          </a:prstGeom>
          <a:ln w="0">
            <a:solidFill>
              <a:schemeClr val="accent4">
                <a:lumMod val="75000"/>
                <a:alpha val="34000"/>
              </a:schemeClr>
            </a:solidFill>
          </a:ln>
        </p:spPr>
        <p:style>
          <a:lnRef idx="1">
            <a:schemeClr val="accent1"/>
          </a:lnRef>
          <a:fillRef idx="0">
            <a:schemeClr val="accent1"/>
          </a:fillRef>
          <a:effectRef idx="0">
            <a:schemeClr val="accent1"/>
          </a:effectRef>
          <a:fontRef idx="minor">
            <a:schemeClr val="tx1"/>
          </a:fontRef>
        </p:style>
      </p:cxnSp>
      <p:cxnSp>
        <p:nvCxnSpPr>
          <p:cNvPr id="48" name="Conector recto 20">
            <a:extLst>
              <a:ext uri="{FF2B5EF4-FFF2-40B4-BE49-F238E27FC236}">
                <a16:creationId xmlns:a16="http://schemas.microsoft.com/office/drawing/2014/main" id="{84DD1C41-F213-2481-5E6C-F28AF8FB4F7A}"/>
              </a:ext>
            </a:extLst>
          </p:cNvPr>
          <p:cNvCxnSpPr>
            <a:cxnSpLocks/>
          </p:cNvCxnSpPr>
          <p:nvPr/>
        </p:nvCxnSpPr>
        <p:spPr>
          <a:xfrm>
            <a:off x="7509971" y="672952"/>
            <a:ext cx="0" cy="3924000"/>
          </a:xfrm>
          <a:prstGeom prst="line">
            <a:avLst/>
          </a:prstGeom>
          <a:ln w="0">
            <a:solidFill>
              <a:schemeClr val="accent4">
                <a:lumMod val="75000"/>
                <a:alpha val="34000"/>
              </a:schemeClr>
            </a:solidFill>
          </a:ln>
        </p:spPr>
        <p:style>
          <a:lnRef idx="1">
            <a:schemeClr val="accent1"/>
          </a:lnRef>
          <a:fillRef idx="0">
            <a:schemeClr val="accent1"/>
          </a:fillRef>
          <a:effectRef idx="0">
            <a:schemeClr val="accent1"/>
          </a:effectRef>
          <a:fontRef idx="minor">
            <a:schemeClr val="tx1"/>
          </a:fontRef>
        </p:style>
      </p:cxnSp>
      <p:cxnSp>
        <p:nvCxnSpPr>
          <p:cNvPr id="49" name="Conector recto 21">
            <a:extLst>
              <a:ext uri="{FF2B5EF4-FFF2-40B4-BE49-F238E27FC236}">
                <a16:creationId xmlns:a16="http://schemas.microsoft.com/office/drawing/2014/main" id="{9E0D6392-C274-0F36-B688-413073538846}"/>
              </a:ext>
            </a:extLst>
          </p:cNvPr>
          <p:cNvCxnSpPr>
            <a:cxnSpLocks/>
          </p:cNvCxnSpPr>
          <p:nvPr/>
        </p:nvCxnSpPr>
        <p:spPr>
          <a:xfrm>
            <a:off x="7618624" y="672952"/>
            <a:ext cx="0" cy="3924000"/>
          </a:xfrm>
          <a:prstGeom prst="line">
            <a:avLst/>
          </a:prstGeom>
          <a:ln w="0">
            <a:solidFill>
              <a:schemeClr val="accent4">
                <a:lumMod val="75000"/>
                <a:alpha val="34000"/>
              </a:schemeClr>
            </a:solidFill>
          </a:ln>
        </p:spPr>
        <p:style>
          <a:lnRef idx="1">
            <a:schemeClr val="accent1"/>
          </a:lnRef>
          <a:fillRef idx="0">
            <a:schemeClr val="accent1"/>
          </a:fillRef>
          <a:effectRef idx="0">
            <a:schemeClr val="accent1"/>
          </a:effectRef>
          <a:fontRef idx="minor">
            <a:schemeClr val="tx1"/>
          </a:fontRef>
        </p:style>
      </p:cxnSp>
      <p:cxnSp>
        <p:nvCxnSpPr>
          <p:cNvPr id="50" name="Conector recto 22">
            <a:extLst>
              <a:ext uri="{FF2B5EF4-FFF2-40B4-BE49-F238E27FC236}">
                <a16:creationId xmlns:a16="http://schemas.microsoft.com/office/drawing/2014/main" id="{B9DFFD6F-43F3-0FE5-55C7-5A22ECC46191}"/>
              </a:ext>
            </a:extLst>
          </p:cNvPr>
          <p:cNvCxnSpPr>
            <a:cxnSpLocks/>
          </p:cNvCxnSpPr>
          <p:nvPr/>
        </p:nvCxnSpPr>
        <p:spPr>
          <a:xfrm>
            <a:off x="6429841" y="672952"/>
            <a:ext cx="0" cy="3924000"/>
          </a:xfrm>
          <a:prstGeom prst="line">
            <a:avLst/>
          </a:prstGeom>
          <a:ln w="0">
            <a:solidFill>
              <a:schemeClr val="accent4">
                <a:lumMod val="75000"/>
                <a:alpha val="34000"/>
              </a:schemeClr>
            </a:solidFill>
          </a:ln>
        </p:spPr>
        <p:style>
          <a:lnRef idx="1">
            <a:schemeClr val="accent1"/>
          </a:lnRef>
          <a:fillRef idx="0">
            <a:schemeClr val="accent1"/>
          </a:fillRef>
          <a:effectRef idx="0">
            <a:schemeClr val="accent1"/>
          </a:effectRef>
          <a:fontRef idx="minor">
            <a:schemeClr val="tx1"/>
          </a:fontRef>
        </p:style>
      </p:cxnSp>
      <p:cxnSp>
        <p:nvCxnSpPr>
          <p:cNvPr id="51" name="Conector recto 23">
            <a:extLst>
              <a:ext uri="{FF2B5EF4-FFF2-40B4-BE49-F238E27FC236}">
                <a16:creationId xmlns:a16="http://schemas.microsoft.com/office/drawing/2014/main" id="{AD40236E-23A7-F395-2A54-FC7316547885}"/>
              </a:ext>
            </a:extLst>
          </p:cNvPr>
          <p:cNvCxnSpPr>
            <a:cxnSpLocks/>
          </p:cNvCxnSpPr>
          <p:nvPr/>
        </p:nvCxnSpPr>
        <p:spPr>
          <a:xfrm>
            <a:off x="6321189" y="672952"/>
            <a:ext cx="0" cy="3924000"/>
          </a:xfrm>
          <a:prstGeom prst="line">
            <a:avLst/>
          </a:prstGeom>
          <a:ln w="0">
            <a:solidFill>
              <a:schemeClr val="accent4">
                <a:lumMod val="75000"/>
                <a:alpha val="34000"/>
              </a:schemeClr>
            </a:solidFill>
          </a:ln>
        </p:spPr>
        <p:style>
          <a:lnRef idx="1">
            <a:schemeClr val="accent1"/>
          </a:lnRef>
          <a:fillRef idx="0">
            <a:schemeClr val="accent1"/>
          </a:fillRef>
          <a:effectRef idx="0">
            <a:schemeClr val="accent1"/>
          </a:effectRef>
          <a:fontRef idx="minor">
            <a:schemeClr val="tx1"/>
          </a:fontRef>
        </p:style>
      </p:cxnSp>
      <p:cxnSp>
        <p:nvCxnSpPr>
          <p:cNvPr id="52" name="Conector recto 24">
            <a:extLst>
              <a:ext uri="{FF2B5EF4-FFF2-40B4-BE49-F238E27FC236}">
                <a16:creationId xmlns:a16="http://schemas.microsoft.com/office/drawing/2014/main" id="{E0146BD5-DDB1-8AF0-0A1E-67097F85DF97}"/>
              </a:ext>
            </a:extLst>
          </p:cNvPr>
          <p:cNvCxnSpPr>
            <a:cxnSpLocks/>
          </p:cNvCxnSpPr>
          <p:nvPr/>
        </p:nvCxnSpPr>
        <p:spPr>
          <a:xfrm>
            <a:off x="6212537" y="672952"/>
            <a:ext cx="0" cy="3924000"/>
          </a:xfrm>
          <a:prstGeom prst="line">
            <a:avLst/>
          </a:prstGeom>
          <a:ln w="0">
            <a:solidFill>
              <a:schemeClr val="accent4">
                <a:lumMod val="75000"/>
                <a:alpha val="34000"/>
              </a:schemeClr>
            </a:solidFill>
          </a:ln>
        </p:spPr>
        <p:style>
          <a:lnRef idx="1">
            <a:schemeClr val="accent1"/>
          </a:lnRef>
          <a:fillRef idx="0">
            <a:schemeClr val="accent1"/>
          </a:fillRef>
          <a:effectRef idx="0">
            <a:schemeClr val="accent1"/>
          </a:effectRef>
          <a:fontRef idx="minor">
            <a:schemeClr val="tx1"/>
          </a:fontRef>
        </p:style>
      </p:cxnSp>
      <p:cxnSp>
        <p:nvCxnSpPr>
          <p:cNvPr id="53" name="Conector recto 25">
            <a:extLst>
              <a:ext uri="{FF2B5EF4-FFF2-40B4-BE49-F238E27FC236}">
                <a16:creationId xmlns:a16="http://schemas.microsoft.com/office/drawing/2014/main" id="{063DE4E5-DEFA-4682-FFD3-654113C79CE1}"/>
              </a:ext>
            </a:extLst>
          </p:cNvPr>
          <p:cNvCxnSpPr>
            <a:cxnSpLocks/>
          </p:cNvCxnSpPr>
          <p:nvPr/>
        </p:nvCxnSpPr>
        <p:spPr>
          <a:xfrm>
            <a:off x="6110276" y="672952"/>
            <a:ext cx="0" cy="3924000"/>
          </a:xfrm>
          <a:prstGeom prst="line">
            <a:avLst/>
          </a:prstGeom>
          <a:ln w="0">
            <a:solidFill>
              <a:schemeClr val="accent4">
                <a:lumMod val="75000"/>
                <a:alpha val="34000"/>
              </a:schemeClr>
            </a:solidFill>
          </a:ln>
        </p:spPr>
        <p:style>
          <a:lnRef idx="1">
            <a:schemeClr val="accent1"/>
          </a:lnRef>
          <a:fillRef idx="0">
            <a:schemeClr val="accent1"/>
          </a:fillRef>
          <a:effectRef idx="0">
            <a:schemeClr val="accent1"/>
          </a:effectRef>
          <a:fontRef idx="minor">
            <a:schemeClr val="tx1"/>
          </a:fontRef>
        </p:style>
      </p:cxnSp>
      <p:cxnSp>
        <p:nvCxnSpPr>
          <p:cNvPr id="54" name="Conector recto 26">
            <a:extLst>
              <a:ext uri="{FF2B5EF4-FFF2-40B4-BE49-F238E27FC236}">
                <a16:creationId xmlns:a16="http://schemas.microsoft.com/office/drawing/2014/main" id="{AA507FB8-78B3-7037-3EA3-3A279E04B374}"/>
              </a:ext>
            </a:extLst>
          </p:cNvPr>
          <p:cNvCxnSpPr>
            <a:cxnSpLocks/>
          </p:cNvCxnSpPr>
          <p:nvPr/>
        </p:nvCxnSpPr>
        <p:spPr>
          <a:xfrm>
            <a:off x="6672711" y="672952"/>
            <a:ext cx="0" cy="3924000"/>
          </a:xfrm>
          <a:prstGeom prst="line">
            <a:avLst/>
          </a:prstGeom>
          <a:ln w="0">
            <a:solidFill>
              <a:srgbClr val="FF0000">
                <a:alpha val="34000"/>
              </a:srgbClr>
            </a:solidFill>
          </a:ln>
        </p:spPr>
        <p:style>
          <a:lnRef idx="1">
            <a:schemeClr val="accent1"/>
          </a:lnRef>
          <a:fillRef idx="0">
            <a:schemeClr val="accent1"/>
          </a:fillRef>
          <a:effectRef idx="0">
            <a:schemeClr val="accent1"/>
          </a:effectRef>
          <a:fontRef idx="minor">
            <a:schemeClr val="tx1"/>
          </a:fontRef>
        </p:style>
      </p:cxnSp>
      <p:cxnSp>
        <p:nvCxnSpPr>
          <p:cNvPr id="55" name="Conector recto 27">
            <a:extLst>
              <a:ext uri="{FF2B5EF4-FFF2-40B4-BE49-F238E27FC236}">
                <a16:creationId xmlns:a16="http://schemas.microsoft.com/office/drawing/2014/main" id="{2AC87328-9CC4-0CCF-21DA-968ECDF5965F}"/>
              </a:ext>
            </a:extLst>
          </p:cNvPr>
          <p:cNvCxnSpPr>
            <a:cxnSpLocks/>
          </p:cNvCxnSpPr>
          <p:nvPr/>
        </p:nvCxnSpPr>
        <p:spPr>
          <a:xfrm>
            <a:off x="7152059" y="672952"/>
            <a:ext cx="0" cy="3924000"/>
          </a:xfrm>
          <a:prstGeom prst="line">
            <a:avLst/>
          </a:prstGeom>
          <a:ln w="0">
            <a:solidFill>
              <a:srgbClr val="FF0000">
                <a:alpha val="34000"/>
              </a:srgbClr>
            </a:solidFill>
          </a:ln>
        </p:spPr>
        <p:style>
          <a:lnRef idx="1">
            <a:schemeClr val="accent1"/>
          </a:lnRef>
          <a:fillRef idx="0">
            <a:schemeClr val="accent1"/>
          </a:fillRef>
          <a:effectRef idx="0">
            <a:schemeClr val="accent1"/>
          </a:effectRef>
          <a:fontRef idx="minor">
            <a:schemeClr val="tx1"/>
          </a:fontRef>
        </p:style>
      </p:cxnSp>
      <p:cxnSp>
        <p:nvCxnSpPr>
          <p:cNvPr id="56" name="Conector recto 28">
            <a:extLst>
              <a:ext uri="{FF2B5EF4-FFF2-40B4-BE49-F238E27FC236}">
                <a16:creationId xmlns:a16="http://schemas.microsoft.com/office/drawing/2014/main" id="{E116127A-FCD4-21A2-5A01-3770DD105ADE}"/>
              </a:ext>
            </a:extLst>
          </p:cNvPr>
          <p:cNvCxnSpPr>
            <a:cxnSpLocks/>
          </p:cNvCxnSpPr>
          <p:nvPr/>
        </p:nvCxnSpPr>
        <p:spPr>
          <a:xfrm>
            <a:off x="7731804" y="672952"/>
            <a:ext cx="0" cy="3924000"/>
          </a:xfrm>
          <a:prstGeom prst="line">
            <a:avLst/>
          </a:prstGeom>
          <a:ln w="0">
            <a:solidFill>
              <a:schemeClr val="accent4">
                <a:lumMod val="75000"/>
                <a:alpha val="34000"/>
              </a:schemeClr>
            </a:solidFill>
          </a:ln>
        </p:spPr>
        <p:style>
          <a:lnRef idx="1">
            <a:schemeClr val="accent1"/>
          </a:lnRef>
          <a:fillRef idx="0">
            <a:schemeClr val="accent1"/>
          </a:fillRef>
          <a:effectRef idx="0">
            <a:schemeClr val="accent1"/>
          </a:effectRef>
          <a:fontRef idx="minor">
            <a:schemeClr val="tx1"/>
          </a:fontRef>
        </p:style>
      </p:cxnSp>
      <p:sp>
        <p:nvSpPr>
          <p:cNvPr id="57" name="CuadroTexto 29">
            <a:extLst>
              <a:ext uri="{FF2B5EF4-FFF2-40B4-BE49-F238E27FC236}">
                <a16:creationId xmlns:a16="http://schemas.microsoft.com/office/drawing/2014/main" id="{092D3CF1-80DA-6C4C-30D6-7D0DB45181F6}"/>
              </a:ext>
            </a:extLst>
          </p:cNvPr>
          <p:cNvSpPr txBox="1"/>
          <p:nvPr/>
        </p:nvSpPr>
        <p:spPr>
          <a:xfrm>
            <a:off x="7979781" y="1538222"/>
            <a:ext cx="1119217" cy="461665"/>
          </a:xfrm>
          <a:prstGeom prst="rect">
            <a:avLst/>
          </a:prstGeom>
          <a:noFill/>
        </p:spPr>
        <p:txBody>
          <a:bodyPr wrap="none" rtlCol="0">
            <a:spAutoFit/>
          </a:bodyPr>
          <a:lstStyle/>
          <a:p>
            <a:r>
              <a:rPr lang="en-US" sz="2400"/>
              <a:t>V =  0 V</a:t>
            </a:r>
          </a:p>
        </p:txBody>
      </p:sp>
      <p:sp>
        <p:nvSpPr>
          <p:cNvPr id="58" name="CuadroTexto 30">
            <a:extLst>
              <a:ext uri="{FF2B5EF4-FFF2-40B4-BE49-F238E27FC236}">
                <a16:creationId xmlns:a16="http://schemas.microsoft.com/office/drawing/2014/main" id="{1B2D16E5-185A-380A-BF4F-FEE731C4DB37}"/>
              </a:ext>
            </a:extLst>
          </p:cNvPr>
          <p:cNvSpPr txBox="1"/>
          <p:nvPr/>
        </p:nvSpPr>
        <p:spPr>
          <a:xfrm>
            <a:off x="8012921" y="2697084"/>
            <a:ext cx="761752" cy="333966"/>
          </a:xfrm>
          <a:prstGeom prst="rect">
            <a:avLst/>
          </a:prstGeom>
          <a:noFill/>
        </p:spPr>
        <p:txBody>
          <a:bodyPr wrap="none" rtlCol="0">
            <a:spAutoFit/>
          </a:bodyPr>
          <a:lstStyle/>
          <a:p>
            <a:r>
              <a:rPr lang="en-US" sz="2400">
                <a:solidFill>
                  <a:srgbClr val="FF0000"/>
                </a:solidFill>
              </a:rPr>
              <a:t>V = -2 V</a:t>
            </a:r>
          </a:p>
        </p:txBody>
      </p:sp>
      <p:sp>
        <p:nvSpPr>
          <p:cNvPr id="59" name="CuadroTexto 31">
            <a:extLst>
              <a:ext uri="{FF2B5EF4-FFF2-40B4-BE49-F238E27FC236}">
                <a16:creationId xmlns:a16="http://schemas.microsoft.com/office/drawing/2014/main" id="{AAF99C75-3850-722D-3094-A5E4700B72F4}"/>
              </a:ext>
            </a:extLst>
          </p:cNvPr>
          <p:cNvSpPr txBox="1"/>
          <p:nvPr/>
        </p:nvSpPr>
        <p:spPr>
          <a:xfrm>
            <a:off x="8012921" y="3844874"/>
            <a:ext cx="479268" cy="402444"/>
          </a:xfrm>
          <a:prstGeom prst="rect">
            <a:avLst/>
          </a:prstGeom>
          <a:noFill/>
        </p:spPr>
        <p:txBody>
          <a:bodyPr wrap="none" rtlCol="0">
            <a:spAutoFit/>
          </a:bodyPr>
          <a:lstStyle/>
          <a:p>
            <a:r>
              <a:rPr lang="en-US" sz="2400">
                <a:solidFill>
                  <a:srgbClr val="FF0000"/>
                </a:solidFill>
              </a:rPr>
              <a:t>𝛥V</a:t>
            </a:r>
          </a:p>
        </p:txBody>
      </p:sp>
      <p:sp>
        <p:nvSpPr>
          <p:cNvPr id="60" name="CuadroTexto 9">
            <a:extLst>
              <a:ext uri="{FF2B5EF4-FFF2-40B4-BE49-F238E27FC236}">
                <a16:creationId xmlns:a16="http://schemas.microsoft.com/office/drawing/2014/main" id="{62E5AFBE-D537-4BCA-95A4-E6E4EDAC1B2C}"/>
              </a:ext>
            </a:extLst>
          </p:cNvPr>
          <p:cNvSpPr txBox="1"/>
          <p:nvPr/>
        </p:nvSpPr>
        <p:spPr>
          <a:xfrm>
            <a:off x="5898945" y="4273772"/>
            <a:ext cx="235573" cy="187807"/>
          </a:xfrm>
          <a:prstGeom prst="rect">
            <a:avLst/>
          </a:prstGeom>
          <a:noFill/>
        </p:spPr>
        <p:txBody>
          <a:bodyPr wrap="none" rtlCol="0">
            <a:spAutoFit/>
          </a:bodyPr>
          <a:lstStyle/>
          <a:p>
            <a:r>
              <a:rPr lang="en-US" sz="800">
                <a:latin typeface="Times New Roman" panose="02020603050405020304" pitchFamily="18" charset="0"/>
                <a:cs typeface="Times New Roman" panose="02020603050405020304" pitchFamily="18" charset="0"/>
              </a:rPr>
              <a:t>-1</a:t>
            </a:r>
          </a:p>
        </p:txBody>
      </p:sp>
      <p:sp>
        <p:nvSpPr>
          <p:cNvPr id="61" name="CuadroTexto 10">
            <a:extLst>
              <a:ext uri="{FF2B5EF4-FFF2-40B4-BE49-F238E27FC236}">
                <a16:creationId xmlns:a16="http://schemas.microsoft.com/office/drawing/2014/main" id="{E6808FC6-4284-2DAE-F85D-278C8F3C8549}"/>
              </a:ext>
            </a:extLst>
          </p:cNvPr>
          <p:cNvSpPr txBox="1"/>
          <p:nvPr/>
        </p:nvSpPr>
        <p:spPr>
          <a:xfrm>
            <a:off x="5932233" y="3722442"/>
            <a:ext cx="206161" cy="187807"/>
          </a:xfrm>
          <a:prstGeom prst="rect">
            <a:avLst/>
          </a:prstGeom>
          <a:noFill/>
        </p:spPr>
        <p:txBody>
          <a:bodyPr wrap="none" rtlCol="0">
            <a:spAutoFit/>
          </a:bodyPr>
          <a:lstStyle/>
          <a:p>
            <a:r>
              <a:rPr lang="en-US" sz="800">
                <a:latin typeface="Times New Roman" panose="02020603050405020304" pitchFamily="18" charset="0"/>
                <a:cs typeface="Times New Roman" panose="02020603050405020304" pitchFamily="18" charset="0"/>
              </a:rPr>
              <a:t>1</a:t>
            </a:r>
          </a:p>
        </p:txBody>
      </p:sp>
      <p:pic>
        <p:nvPicPr>
          <p:cNvPr id="62" name="Imagen 34">
            <a:extLst>
              <a:ext uri="{FF2B5EF4-FFF2-40B4-BE49-F238E27FC236}">
                <a16:creationId xmlns:a16="http://schemas.microsoft.com/office/drawing/2014/main" id="{8D94DFF9-640F-4B33-E0C9-D4783549AB7B}"/>
              </a:ext>
            </a:extLst>
          </p:cNvPr>
          <p:cNvPicPr>
            <a:picLocks noChangeAspect="1"/>
          </p:cNvPicPr>
          <p:nvPr/>
        </p:nvPicPr>
        <p:blipFill rotWithShape="1">
          <a:blip r:embed="rId3"/>
          <a:srcRect t="50030"/>
          <a:stretch/>
        </p:blipFill>
        <p:spPr>
          <a:xfrm>
            <a:off x="2662138" y="1467206"/>
            <a:ext cx="2299470" cy="1397666"/>
          </a:xfrm>
          <a:prstGeom prst="rect">
            <a:avLst/>
          </a:prstGeom>
        </p:spPr>
      </p:pic>
      <p:sp>
        <p:nvSpPr>
          <p:cNvPr id="63" name="Espaço Reservado para Conteúdo 2">
            <a:extLst>
              <a:ext uri="{FF2B5EF4-FFF2-40B4-BE49-F238E27FC236}">
                <a16:creationId xmlns:a16="http://schemas.microsoft.com/office/drawing/2014/main" id="{4089953B-DEF7-DDF1-AA8E-FB3BC0C01F5F}"/>
              </a:ext>
            </a:extLst>
          </p:cNvPr>
          <p:cNvSpPr txBox="1">
            <a:spLocks/>
          </p:cNvSpPr>
          <p:nvPr/>
        </p:nvSpPr>
        <p:spPr>
          <a:xfrm>
            <a:off x="-69624" y="4701105"/>
            <a:ext cx="5834178" cy="225190"/>
          </a:xfrm>
          <a:prstGeom prst="rect">
            <a:avLst/>
          </a:prstGeom>
        </p:spPr>
        <p:txBody>
          <a:bodyPr vert="horz" lIns="91440" tIns="45720" rIns="91440" bIns="45720" rtlCol="0" anchor="b" anchorCtr="0">
            <a:noAutofit/>
          </a:bodyPr>
          <a:lstStyle>
            <a:lvl1pPr marL="0" indent="0" algn="l" defTabSz="685800" rtl="0" eaLnBrk="1" latinLnBrk="0" hangingPunct="1">
              <a:lnSpc>
                <a:spcPct val="100000"/>
              </a:lnSpc>
              <a:spcBef>
                <a:spcPts val="750"/>
              </a:spcBef>
              <a:spcAft>
                <a:spcPts val="500"/>
              </a:spcAft>
              <a:buFont typeface="Arial" panose="020B0604020202020204" pitchFamily="34" charset="0"/>
              <a:buNone/>
              <a:defRPr sz="1800" kern="1200" baseline="0">
                <a:solidFill>
                  <a:schemeClr val="tx1"/>
                </a:solidFill>
                <a:latin typeface="+mn-lt"/>
                <a:ea typeface="+mn-ea"/>
                <a:cs typeface="+mn-cs"/>
              </a:defRPr>
            </a:lvl1pPr>
            <a:lvl2pPr marL="177800" indent="-177800" algn="l" defTabSz="685800" rtl="0" eaLnBrk="1" latinLnBrk="0" hangingPunct="1">
              <a:lnSpc>
                <a:spcPct val="100000"/>
              </a:lnSpc>
              <a:spcBef>
                <a:spcPts val="375"/>
              </a:spcBef>
              <a:spcAft>
                <a:spcPts val="200"/>
              </a:spcAft>
              <a:buClr>
                <a:schemeClr val="accent1"/>
              </a:buClr>
              <a:buFont typeface="Wingdings" pitchFamily="2" charset="2"/>
              <a:buChar char="§"/>
              <a:tabLst/>
              <a:defRPr sz="1800" kern="1200">
                <a:solidFill>
                  <a:schemeClr val="tx1"/>
                </a:solidFill>
                <a:latin typeface="+mn-lt"/>
                <a:ea typeface="+mn-ea"/>
                <a:cs typeface="+mn-cs"/>
              </a:defRPr>
            </a:lvl2pPr>
            <a:lvl3pPr marL="355600" indent="-177800" algn="l" defTabSz="685800" rtl="0" eaLnBrk="1" latinLnBrk="0" hangingPunct="1">
              <a:lnSpc>
                <a:spcPct val="90000"/>
              </a:lnSpc>
              <a:spcBef>
                <a:spcPts val="375"/>
              </a:spcBef>
              <a:buClr>
                <a:schemeClr val="tx2"/>
              </a:buClr>
              <a:buFont typeface="Wingdings" pitchFamily="2" charset="2"/>
              <a:buChar char="§"/>
              <a:tabLst/>
              <a:defRPr lang="en-US" sz="1400" kern="1200" baseline="0" dirty="0">
                <a:solidFill>
                  <a:schemeClr val="tx1"/>
                </a:solidFill>
                <a:latin typeface="+mn-lt"/>
                <a:ea typeface="+mn-ea"/>
                <a:cs typeface="+mn-cs"/>
              </a:defRPr>
            </a:lvl3pPr>
            <a:lvl4pPr marL="355600" indent="-177800" algn="l" defTabSz="685800" rtl="0" eaLnBrk="1" latinLnBrk="0" hangingPunct="1">
              <a:lnSpc>
                <a:spcPct val="90000"/>
              </a:lnSpc>
              <a:spcBef>
                <a:spcPts val="375"/>
              </a:spcBef>
              <a:buClr>
                <a:schemeClr val="accent4"/>
              </a:buClr>
              <a:buFont typeface="Wingdings" pitchFamily="2" charset="2"/>
              <a:buChar char="§"/>
              <a:defRPr sz="1350" kern="1200">
                <a:solidFill>
                  <a:schemeClr val="tx1"/>
                </a:solidFill>
                <a:latin typeface="+mn-lt"/>
                <a:ea typeface="+mn-ea"/>
                <a:cs typeface="+mn-cs"/>
              </a:defRPr>
            </a:lvl4pPr>
            <a:lvl5pPr marL="355600" indent="-17780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spcBef>
                <a:spcPts val="0"/>
              </a:spcBef>
              <a:spcAft>
                <a:spcPts val="0"/>
              </a:spcAft>
            </a:pPr>
            <a:r>
              <a:rPr lang="en-US" sz="1100" b="1"/>
              <a:t>﻿</a:t>
            </a:r>
            <a:r>
              <a:rPr lang="en-GB" sz="1100" b="1"/>
              <a:t>Ordejón</a:t>
            </a:r>
            <a:r>
              <a:rPr lang="en-US" sz="1100" b="1"/>
              <a:t>, P.; Febrer, P.; </a:t>
            </a:r>
            <a:r>
              <a:rPr lang="en-GB" sz="1100" b="1"/>
              <a:t>Bulletin APS </a:t>
            </a:r>
            <a:r>
              <a:rPr lang="en-US" sz="1100" b="1"/>
              <a:t>(2021)</a:t>
            </a:r>
          </a:p>
        </p:txBody>
      </p:sp>
    </p:spTree>
    <p:extLst>
      <p:ext uri="{BB962C8B-B14F-4D97-AF65-F5344CB8AC3E}">
        <p14:creationId xmlns:p14="http://schemas.microsoft.com/office/powerpoint/2010/main" val="38392386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268D07B-BF20-24BE-E5BA-F67A2D72247B}"/>
              </a:ext>
            </a:extLst>
          </p:cNvPr>
          <p:cNvGrpSpPr/>
          <p:nvPr/>
        </p:nvGrpSpPr>
        <p:grpSpPr>
          <a:xfrm>
            <a:off x="-64851" y="-8749"/>
            <a:ext cx="9254247" cy="625409"/>
            <a:chOff x="-64851" y="-51881"/>
            <a:chExt cx="9254247" cy="625409"/>
          </a:xfrm>
        </p:grpSpPr>
        <p:sp>
          <p:nvSpPr>
            <p:cNvPr id="17" name="Google Shape;111;p3">
              <a:extLst>
                <a:ext uri="{FF2B5EF4-FFF2-40B4-BE49-F238E27FC236}">
                  <a16:creationId xmlns:a16="http://schemas.microsoft.com/office/drawing/2014/main" id="{56EB4BED-7F18-9ED4-A4A1-F53EFADB0B1A}"/>
                </a:ext>
              </a:extLst>
            </p:cNvPr>
            <p:cNvSpPr/>
            <p:nvPr/>
          </p:nvSpPr>
          <p:spPr>
            <a:xfrm>
              <a:off x="-64851" y="-51881"/>
              <a:ext cx="9254247" cy="625409"/>
            </a:xfrm>
            <a:prstGeom prst="rect">
              <a:avLst/>
            </a:prstGeom>
            <a:solidFill>
              <a:srgbClr val="006EB8"/>
            </a:solidFill>
            <a:ln>
              <a:noFill/>
            </a:ln>
          </p:spPr>
          <p:txBody>
            <a:bodyPr spcFirstLastPara="1" wrap="square" lIns="68569" tIns="34275" rIns="68569" bIns="34275" anchor="ctr" anchorCtr="0">
              <a:noAutofit/>
            </a:bodyPr>
            <a:lstStyle/>
            <a:p>
              <a:pPr algn="ctr" defTabSz="685800"/>
              <a:endParaRPr lang="en-US" sz="1350">
                <a:solidFill>
                  <a:prstClr val="white"/>
                </a:solidFill>
                <a:latin typeface="Calibri"/>
                <a:ea typeface="Calibri"/>
                <a:cs typeface="Calibri"/>
                <a:sym typeface="Calibri"/>
              </a:endParaRPr>
            </a:p>
          </p:txBody>
        </p:sp>
        <p:pic>
          <p:nvPicPr>
            <p:cNvPr id="20" name="Picture 19" descr="A black and white sign with white text&#10;&#10;Description automatically generated">
              <a:extLst>
                <a:ext uri="{FF2B5EF4-FFF2-40B4-BE49-F238E27FC236}">
                  <a16:creationId xmlns:a16="http://schemas.microsoft.com/office/drawing/2014/main" id="{1FF06904-0D35-4C62-F9BA-3C68C2DA3D57}"/>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7669117" y="-3334"/>
              <a:ext cx="1386749" cy="536856"/>
            </a:xfrm>
            <a:prstGeom prst="rect">
              <a:avLst/>
            </a:prstGeom>
            <a:effectLst>
              <a:outerShdw blurRad="50800" dist="38100" dir="10800000" algn="r" rotWithShape="0">
                <a:prstClr val="black">
                  <a:alpha val="40000"/>
                </a:prstClr>
              </a:outerShdw>
            </a:effectLst>
          </p:spPr>
        </p:pic>
      </p:grpSp>
      <p:sp>
        <p:nvSpPr>
          <p:cNvPr id="30" name="Título 1">
            <a:extLst>
              <a:ext uri="{FF2B5EF4-FFF2-40B4-BE49-F238E27FC236}">
                <a16:creationId xmlns:a16="http://schemas.microsoft.com/office/drawing/2014/main" id="{E558DD53-F0E1-2ED1-7521-9BCA0E46573A}"/>
              </a:ext>
            </a:extLst>
          </p:cNvPr>
          <p:cNvSpPr txBox="1">
            <a:spLocks/>
          </p:cNvSpPr>
          <p:nvPr/>
        </p:nvSpPr>
        <p:spPr>
          <a:xfrm>
            <a:off x="53780" y="56068"/>
            <a:ext cx="6679302" cy="519632"/>
          </a:xfrm>
          <a:prstGeom prst="rect">
            <a:avLst/>
          </a:prstGeom>
          <a:effectLst>
            <a:outerShdw blurRad="50800" dist="38100" dir="13500000" algn="br" rotWithShape="0">
              <a:prstClr val="black">
                <a:alpha val="40000"/>
              </a:prstClr>
            </a:outerShdw>
          </a:effectLst>
        </p:spPr>
        <p:txBody>
          <a:bodyPr vert="horz" lIns="91440" tIns="45720" rIns="91440" bIns="45720" rtlCol="0" anchor="t" anchorCtr="0">
            <a:noAutofit/>
          </a:bodyPr>
          <a:lstStyle>
            <a:lvl1pPr algn="l" defTabSz="685800" rtl="0" eaLnBrk="1" latinLnBrk="0" hangingPunct="1">
              <a:lnSpc>
                <a:spcPct val="90000"/>
              </a:lnSpc>
              <a:spcBef>
                <a:spcPct val="0"/>
              </a:spcBef>
              <a:buNone/>
              <a:defRPr sz="3000" b="1" kern="1200" baseline="0">
                <a:solidFill>
                  <a:schemeClr val="tx2"/>
                </a:solidFill>
                <a:latin typeface="+mj-lt"/>
                <a:ea typeface="+mj-ea"/>
                <a:cs typeface="+mj-cs"/>
              </a:defRPr>
            </a:lvl1pPr>
          </a:lstStyle>
          <a:p>
            <a:r>
              <a:rPr lang="en-US">
                <a:solidFill>
                  <a:schemeClr val="bg1"/>
                </a:solidFill>
                <a:effectLst>
                  <a:outerShdw blurRad="50800" dist="38100" dir="10800000" algn="r" rotWithShape="0">
                    <a:prstClr val="black">
                      <a:alpha val="40000"/>
                    </a:prstClr>
                  </a:outerShdw>
                </a:effectLst>
              </a:rPr>
              <a:t>How to accelerate modeling?</a:t>
            </a:r>
          </a:p>
        </p:txBody>
      </p:sp>
      <p:sp>
        <p:nvSpPr>
          <p:cNvPr id="4" name="Google Shape;474;p15">
            <a:extLst>
              <a:ext uri="{FF2B5EF4-FFF2-40B4-BE49-F238E27FC236}">
                <a16:creationId xmlns:a16="http://schemas.microsoft.com/office/drawing/2014/main" id="{DBDCD965-4D83-6A43-EA2B-078058BC60FD}"/>
              </a:ext>
            </a:extLst>
          </p:cNvPr>
          <p:cNvSpPr txBox="1">
            <a:spLocks/>
          </p:cNvSpPr>
          <p:nvPr/>
        </p:nvSpPr>
        <p:spPr>
          <a:xfrm>
            <a:off x="53780" y="612513"/>
            <a:ext cx="6956620" cy="401837"/>
          </a:xfrm>
          <a:prstGeom prst="rect">
            <a:avLst/>
          </a:prstGeom>
          <a:effectLst>
            <a:outerShdw blurRad="63500" sx="102000" sy="102000" algn="ctr" rotWithShape="0">
              <a:prstClr val="black">
                <a:alpha val="40000"/>
              </a:prstClr>
            </a:outerShdw>
          </a:effectLst>
        </p:spPr>
        <p:txBody>
          <a:bodyPr spcFirstLastPara="1" vert="horz" wrap="square" lIns="91425" tIns="45700" rIns="91425" bIns="45700" rtlCol="0" anchor="ctr" anchorCtr="0">
            <a:noAutofit/>
          </a:bodyPr>
          <a:lstStyle>
            <a:lvl1pPr algn="l" defTabSz="685800" rtl="0" eaLnBrk="1" latinLnBrk="0" hangingPunct="1">
              <a:lnSpc>
                <a:spcPct val="90000"/>
              </a:lnSpc>
              <a:spcBef>
                <a:spcPct val="0"/>
              </a:spcBef>
              <a:buNone/>
              <a:defRPr sz="3000" b="1" kern="1200" baseline="0">
                <a:solidFill>
                  <a:schemeClr val="tx2"/>
                </a:solidFill>
                <a:latin typeface="+mj-lt"/>
                <a:ea typeface="+mj-ea"/>
                <a:cs typeface="+mj-cs"/>
              </a:defRPr>
            </a:lvl1pPr>
          </a:lstStyle>
          <a:p>
            <a:pPr>
              <a:spcBef>
                <a:spcPts val="0"/>
              </a:spcBef>
            </a:pPr>
            <a:r>
              <a:rPr lang="en-US" sz="2000">
                <a:solidFill>
                  <a:srgbClr val="006EB8"/>
                </a:solidFill>
                <a:effectLst>
                  <a:outerShdw blurRad="50800" dist="38100" dir="10800000" algn="r" rotWithShape="0">
                    <a:prstClr val="black">
                      <a:alpha val="40000"/>
                    </a:prstClr>
                  </a:outerShdw>
                </a:effectLst>
              </a:rPr>
              <a:t>Different scales of simulations</a:t>
            </a:r>
          </a:p>
        </p:txBody>
      </p:sp>
      <p:pic>
        <p:nvPicPr>
          <p:cNvPr id="14" name="Picture 4" descr="Atoms – Primary Science Online">
            <a:extLst>
              <a:ext uri="{FF2B5EF4-FFF2-40B4-BE49-F238E27FC236}">
                <a16:creationId xmlns:a16="http://schemas.microsoft.com/office/drawing/2014/main" id="{1B2C2C1D-66EB-4748-DE29-FCC4639EBA5E}"/>
              </a:ext>
            </a:extLst>
          </p:cNvPr>
          <p:cNvPicPr>
            <a:picLocks noChangeAspect="1" noChangeArrowheads="1"/>
          </p:cNvPicPr>
          <p:nvPr/>
        </p:nvPicPr>
        <p:blipFill rotWithShape="1">
          <a:blip r:embed="rId4" cstate="hqprint">
            <a:extLst>
              <a:ext uri="{28A0092B-C50C-407E-A947-70E740481C1C}">
                <a14:useLocalDpi xmlns:a14="http://schemas.microsoft.com/office/drawing/2010/main"/>
              </a:ext>
            </a:extLst>
          </a:blip>
          <a:srcRect t="-1" r="6547" b="-2788"/>
          <a:stretch/>
        </p:blipFill>
        <p:spPr bwMode="auto">
          <a:xfrm>
            <a:off x="112268" y="2439480"/>
            <a:ext cx="1527943" cy="111892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nvGrpSpPr>
          <p:cNvPr id="102" name="Group 101">
            <a:extLst>
              <a:ext uri="{FF2B5EF4-FFF2-40B4-BE49-F238E27FC236}">
                <a16:creationId xmlns:a16="http://schemas.microsoft.com/office/drawing/2014/main" id="{9E216398-C027-DDFB-58AF-FEE736A673B1}"/>
              </a:ext>
            </a:extLst>
          </p:cNvPr>
          <p:cNvGrpSpPr/>
          <p:nvPr/>
        </p:nvGrpSpPr>
        <p:grpSpPr>
          <a:xfrm>
            <a:off x="361960" y="1036047"/>
            <a:ext cx="8625448" cy="3568415"/>
            <a:chOff x="361960" y="1036047"/>
            <a:chExt cx="8625448" cy="3568415"/>
          </a:xfrm>
        </p:grpSpPr>
        <p:grpSp>
          <p:nvGrpSpPr>
            <p:cNvPr id="97" name="Group 96">
              <a:extLst>
                <a:ext uri="{FF2B5EF4-FFF2-40B4-BE49-F238E27FC236}">
                  <a16:creationId xmlns:a16="http://schemas.microsoft.com/office/drawing/2014/main" id="{2FA72C9C-9D49-1F31-9135-D576EC13C03F}"/>
                </a:ext>
              </a:extLst>
            </p:cNvPr>
            <p:cNvGrpSpPr/>
            <p:nvPr/>
          </p:nvGrpSpPr>
          <p:grpSpPr>
            <a:xfrm>
              <a:off x="361960" y="1036047"/>
              <a:ext cx="8625448" cy="3568415"/>
              <a:chOff x="361960" y="1036047"/>
              <a:chExt cx="8625448" cy="3568415"/>
            </a:xfrm>
          </p:grpSpPr>
          <p:grpSp>
            <p:nvGrpSpPr>
              <p:cNvPr id="96" name="Group 95">
                <a:extLst>
                  <a:ext uri="{FF2B5EF4-FFF2-40B4-BE49-F238E27FC236}">
                    <a16:creationId xmlns:a16="http://schemas.microsoft.com/office/drawing/2014/main" id="{6E7D45E8-F4D5-A528-54CA-B814F336B11F}"/>
                  </a:ext>
                </a:extLst>
              </p:cNvPr>
              <p:cNvGrpSpPr/>
              <p:nvPr/>
            </p:nvGrpSpPr>
            <p:grpSpPr>
              <a:xfrm>
                <a:off x="361960" y="1036047"/>
                <a:ext cx="8625448" cy="3568415"/>
                <a:chOff x="361960" y="1036047"/>
                <a:chExt cx="8625448" cy="3568415"/>
              </a:xfrm>
            </p:grpSpPr>
            <p:sp>
              <p:nvSpPr>
                <p:cNvPr id="10" name="Retângulo 34">
                  <a:extLst>
                    <a:ext uri="{FF2B5EF4-FFF2-40B4-BE49-F238E27FC236}">
                      <a16:creationId xmlns:a16="http://schemas.microsoft.com/office/drawing/2014/main" id="{1D0FFD59-849E-804A-002D-3F45B7A7EF32}"/>
                    </a:ext>
                  </a:extLst>
                </p:cNvPr>
                <p:cNvSpPr/>
                <p:nvPr/>
              </p:nvSpPr>
              <p:spPr>
                <a:xfrm>
                  <a:off x="7681744" y="1036047"/>
                  <a:ext cx="809691" cy="46337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rgbClr val="276EB9"/>
                      </a:solidFill>
                      <a:effectLst>
                        <a:outerShdw blurRad="706912" dist="141824" sx="123000" sy="123000" algn="br" rotWithShape="0">
                          <a:prstClr val="black"/>
                        </a:outerShdw>
                      </a:effectLst>
                      <a:latin typeface="Agency FB" panose="020B0503020202020204" pitchFamily="34" charset="0"/>
                    </a:rPr>
                    <a:t>s</a:t>
                  </a:r>
                </a:p>
              </p:txBody>
            </p:sp>
            <p:cxnSp>
              <p:nvCxnSpPr>
                <p:cNvPr id="13" name="Conector de Seta Reta 25">
                  <a:extLst>
                    <a:ext uri="{FF2B5EF4-FFF2-40B4-BE49-F238E27FC236}">
                      <a16:creationId xmlns:a16="http://schemas.microsoft.com/office/drawing/2014/main" id="{AC1CB722-2F0C-266B-E237-2A695811D902}"/>
                    </a:ext>
                  </a:extLst>
                </p:cNvPr>
                <p:cNvCxnSpPr/>
                <p:nvPr/>
              </p:nvCxnSpPr>
              <p:spPr>
                <a:xfrm>
                  <a:off x="371295" y="1502685"/>
                  <a:ext cx="8616113" cy="0"/>
                </a:xfrm>
                <a:prstGeom prst="straightConnector1">
                  <a:avLst/>
                </a:prstGeom>
                <a:ln w="57150">
                  <a:solidFill>
                    <a:srgbClr val="276EB9"/>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pic>
              <p:nvPicPr>
                <p:cNvPr id="22" name="Picture 14" descr="An Introduction to Finite Element Modeling">
                  <a:extLst>
                    <a:ext uri="{FF2B5EF4-FFF2-40B4-BE49-F238E27FC236}">
                      <a16:creationId xmlns:a16="http://schemas.microsoft.com/office/drawing/2014/main" id="{58D48601-4CB2-343C-2290-4FC05C20D049}"/>
                    </a:ext>
                  </a:extLst>
                </p:cNvPr>
                <p:cNvPicPr>
                  <a:picLocks noChangeAspect="1" noChangeArrowheads="1"/>
                </p:cNvPicPr>
                <p:nvPr/>
              </p:nvPicPr>
              <p:blipFill rotWithShape="1">
                <a:blip r:embed="rId5" cstate="hqprint">
                  <a:extLst>
                    <a:ext uri="{28A0092B-C50C-407E-A947-70E740481C1C}">
                      <a14:useLocalDpi xmlns:a14="http://schemas.microsoft.com/office/drawing/2010/main"/>
                    </a:ext>
                  </a:extLst>
                </a:blip>
                <a:srcRect/>
                <a:stretch/>
              </p:blipFill>
              <p:spPr bwMode="auto">
                <a:xfrm>
                  <a:off x="7353799" y="2286512"/>
                  <a:ext cx="1465580" cy="1527522"/>
                </a:xfrm>
                <a:prstGeom prst="ellipse">
                  <a:avLst/>
                </a:prstGeom>
                <a:ln w="38100" cap="rnd">
                  <a:solidFill>
                    <a:srgbClr val="276EB9"/>
                  </a:solidFill>
                </a:ln>
                <a:effectLst>
                  <a:outerShdw blurRad="381000" dist="292100" dir="5400000" sx="-80000" sy="-18000" rotWithShape="0">
                    <a:srgbClr val="000000">
                      <a:alpha val="22000"/>
                    </a:srgbClr>
                  </a:outerShdw>
                </a:effectLst>
                <a:extLst>
                  <a:ext uri="{909E8E84-426E-40DD-AFC4-6F175D3DCCD1}">
                    <a14:hiddenFill xmlns:a14="http://schemas.microsoft.com/office/drawing/2010/main">
                      <a:solidFill>
                        <a:srgbClr val="FFFFFF"/>
                      </a:solidFill>
                    </a14:hiddenFill>
                  </a:ext>
                </a:extLst>
              </p:spPr>
            </p:pic>
            <p:cxnSp>
              <p:nvCxnSpPr>
                <p:cNvPr id="28" name="Conector de Seta Reta 26">
                  <a:extLst>
                    <a:ext uri="{FF2B5EF4-FFF2-40B4-BE49-F238E27FC236}">
                      <a16:creationId xmlns:a16="http://schemas.microsoft.com/office/drawing/2014/main" id="{32D4F8DB-70CE-6A7E-E102-AD949D569C09}"/>
                    </a:ext>
                  </a:extLst>
                </p:cNvPr>
                <p:cNvCxnSpPr/>
                <p:nvPr/>
              </p:nvCxnSpPr>
              <p:spPr>
                <a:xfrm>
                  <a:off x="361960" y="4604462"/>
                  <a:ext cx="8616113" cy="0"/>
                </a:xfrm>
                <a:prstGeom prst="straightConnector1">
                  <a:avLst/>
                </a:prstGeom>
                <a:ln w="57150">
                  <a:solidFill>
                    <a:srgbClr val="276EB9"/>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34" name="Retângulo 42">
                  <a:extLst>
                    <a:ext uri="{FF2B5EF4-FFF2-40B4-BE49-F238E27FC236}">
                      <a16:creationId xmlns:a16="http://schemas.microsoft.com/office/drawing/2014/main" id="{B78724C1-5BE5-EB5E-8FDE-3BE209096807}"/>
                    </a:ext>
                  </a:extLst>
                </p:cNvPr>
                <p:cNvSpPr/>
                <p:nvPr/>
              </p:nvSpPr>
              <p:spPr>
                <a:xfrm>
                  <a:off x="7707968" y="4141087"/>
                  <a:ext cx="870150" cy="46337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rgbClr val="276EB9"/>
                      </a:solidFill>
                      <a:effectLst>
                        <a:outerShdw blurRad="706912" dist="141824" sx="123000" sy="123000" algn="br" rotWithShape="0">
                          <a:prstClr val="black">
                            <a:alpha val="32000"/>
                          </a:prstClr>
                        </a:outerShdw>
                      </a:effectLst>
                      <a:latin typeface="Agency FB" panose="020B0503020202020204" pitchFamily="34" charset="0"/>
                    </a:rPr>
                    <a:t>mm-m</a:t>
                  </a:r>
                </a:p>
              </p:txBody>
            </p:sp>
            <p:sp>
              <p:nvSpPr>
                <p:cNvPr id="38" name="Retângulo 47">
                  <a:extLst>
                    <a:ext uri="{FF2B5EF4-FFF2-40B4-BE49-F238E27FC236}">
                      <a16:creationId xmlns:a16="http://schemas.microsoft.com/office/drawing/2014/main" id="{6E3E15FD-B07F-103A-F28F-E0F44B3A51B3}"/>
                    </a:ext>
                  </a:extLst>
                </p:cNvPr>
                <p:cNvSpPr/>
                <p:nvPr/>
              </p:nvSpPr>
              <p:spPr>
                <a:xfrm>
                  <a:off x="7261787" y="1610519"/>
                  <a:ext cx="1649603" cy="46337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solidFill>
                        <a:srgbClr val="276EB9"/>
                      </a:solidFill>
                      <a:latin typeface="Agency FB" panose="020B0503020202020204" pitchFamily="34" charset="0"/>
                    </a:rPr>
                    <a:t>Continuum simulations</a:t>
                  </a:r>
                </a:p>
                <a:p>
                  <a:pPr algn="ctr"/>
                  <a:r>
                    <a:rPr lang="en-US" sz="1600">
                      <a:solidFill>
                        <a:srgbClr val="276EB9"/>
                      </a:solidFill>
                      <a:latin typeface="Agency FB" panose="020B0503020202020204" pitchFamily="34" charset="0"/>
                    </a:rPr>
                    <a:t>(PDE)</a:t>
                  </a:r>
                </a:p>
              </p:txBody>
            </p:sp>
          </p:grpSp>
          <p:sp>
            <p:nvSpPr>
              <p:cNvPr id="6" name="Retângulo 28">
                <a:extLst>
                  <a:ext uri="{FF2B5EF4-FFF2-40B4-BE49-F238E27FC236}">
                    <a16:creationId xmlns:a16="http://schemas.microsoft.com/office/drawing/2014/main" id="{B633F116-6B24-019F-7806-C6FDA6948EBE}"/>
                  </a:ext>
                </a:extLst>
              </p:cNvPr>
              <p:cNvSpPr/>
              <p:nvPr/>
            </p:nvSpPr>
            <p:spPr>
              <a:xfrm>
                <a:off x="623587" y="1040195"/>
                <a:ext cx="703978" cy="46337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a:solidFill>
                      <a:srgbClr val="276EB9"/>
                    </a:solidFill>
                    <a:effectLst>
                      <a:outerShdw blurRad="706912" dist="141824" sx="123000" sy="123000" algn="br" rotWithShape="0">
                        <a:prstClr val="black">
                          <a:alpha val="49000"/>
                        </a:prstClr>
                      </a:outerShdw>
                    </a:effectLst>
                    <a:latin typeface="Agency FB" panose="020B0503020202020204" pitchFamily="34" charset="0"/>
                  </a:rPr>
                  <a:t>TIME</a:t>
                </a:r>
              </a:p>
            </p:txBody>
          </p:sp>
        </p:grpSp>
        <p:sp>
          <p:nvSpPr>
            <p:cNvPr id="29" name="Retângulo 29">
              <a:extLst>
                <a:ext uri="{FF2B5EF4-FFF2-40B4-BE49-F238E27FC236}">
                  <a16:creationId xmlns:a16="http://schemas.microsoft.com/office/drawing/2014/main" id="{B0A0027C-B1D6-FCAE-018A-4E2EAA77C87B}"/>
                </a:ext>
              </a:extLst>
            </p:cNvPr>
            <p:cNvSpPr/>
            <p:nvPr/>
          </p:nvSpPr>
          <p:spPr>
            <a:xfrm>
              <a:off x="623587" y="4127810"/>
              <a:ext cx="979915" cy="46337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a:solidFill>
                    <a:srgbClr val="276EB9"/>
                  </a:solidFill>
                  <a:effectLst>
                    <a:outerShdw blurRad="706912" dist="141824" sx="123000" sy="123000" algn="br" rotWithShape="0">
                      <a:prstClr val="black">
                        <a:alpha val="65000"/>
                      </a:prstClr>
                    </a:outerShdw>
                  </a:effectLst>
                  <a:latin typeface="Agency FB" panose="020B0503020202020204" pitchFamily="34" charset="0"/>
                </a:rPr>
                <a:t>LENGTH</a:t>
              </a:r>
            </a:p>
          </p:txBody>
        </p:sp>
      </p:grpSp>
      <p:grpSp>
        <p:nvGrpSpPr>
          <p:cNvPr id="92" name="Group 91">
            <a:extLst>
              <a:ext uri="{FF2B5EF4-FFF2-40B4-BE49-F238E27FC236}">
                <a16:creationId xmlns:a16="http://schemas.microsoft.com/office/drawing/2014/main" id="{19B2CB0D-1C23-5174-5FF9-AFAAC1AF797A}"/>
              </a:ext>
            </a:extLst>
          </p:cNvPr>
          <p:cNvGrpSpPr/>
          <p:nvPr/>
        </p:nvGrpSpPr>
        <p:grpSpPr>
          <a:xfrm>
            <a:off x="5400886" y="1029485"/>
            <a:ext cx="2685703" cy="3561700"/>
            <a:chOff x="5400886" y="1029485"/>
            <a:chExt cx="2685703" cy="3561700"/>
          </a:xfrm>
        </p:grpSpPr>
        <p:sp>
          <p:nvSpPr>
            <p:cNvPr id="9" name="Retângulo 33">
              <a:extLst>
                <a:ext uri="{FF2B5EF4-FFF2-40B4-BE49-F238E27FC236}">
                  <a16:creationId xmlns:a16="http://schemas.microsoft.com/office/drawing/2014/main" id="{6416306C-7AE2-39EA-C0FD-7F30FED8FFDF}"/>
                </a:ext>
              </a:extLst>
            </p:cNvPr>
            <p:cNvSpPr/>
            <p:nvPr/>
          </p:nvSpPr>
          <p:spPr>
            <a:xfrm>
              <a:off x="5894514" y="1029485"/>
              <a:ext cx="809691" cy="46337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err="1">
                  <a:solidFill>
                    <a:srgbClr val="276EB9"/>
                  </a:solidFill>
                  <a:effectLst>
                    <a:outerShdw blurRad="706912" dist="141824" sx="123000" sy="123000" algn="br" rotWithShape="0">
                      <a:prstClr val="black">
                        <a:alpha val="48544"/>
                      </a:prstClr>
                    </a:outerShdw>
                  </a:effectLst>
                  <a:latin typeface="Agency FB" panose="020B0503020202020204" pitchFamily="34" charset="0"/>
                </a:rPr>
                <a:t>μs-ms</a:t>
              </a:r>
              <a:endParaRPr lang="en-US" sz="2400">
                <a:solidFill>
                  <a:srgbClr val="276EB9"/>
                </a:solidFill>
                <a:effectLst>
                  <a:outerShdw blurRad="706912" dist="141824" sx="123000" sy="123000" algn="br" rotWithShape="0">
                    <a:prstClr val="black">
                      <a:alpha val="48544"/>
                    </a:prstClr>
                  </a:outerShdw>
                </a:effectLst>
                <a:latin typeface="Agency FB" panose="020B0503020202020204" pitchFamily="34" charset="0"/>
              </a:endParaRPr>
            </a:p>
          </p:txBody>
        </p:sp>
        <p:pic>
          <p:nvPicPr>
            <p:cNvPr id="21" name="Picture 12" descr="Allen Integrated Cell overview - ALLEN CELL EXPLORER">
              <a:extLst>
                <a:ext uri="{FF2B5EF4-FFF2-40B4-BE49-F238E27FC236}">
                  <a16:creationId xmlns:a16="http://schemas.microsoft.com/office/drawing/2014/main" id="{769B125A-71BE-A1C1-1DE3-7D56FC54071B}"/>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5542660" y="2299451"/>
              <a:ext cx="1465580" cy="1518421"/>
            </a:xfrm>
            <a:prstGeom prst="ellipse">
              <a:avLst/>
            </a:prstGeom>
            <a:ln w="38100" cap="rnd">
              <a:solidFill>
                <a:srgbClr val="276EB9"/>
              </a:solidFill>
            </a:ln>
            <a:effectLst>
              <a:outerShdw blurRad="381000" dist="292100" dir="5400000" sx="-80000" sy="-18000" rotWithShape="0">
                <a:srgbClr val="000000">
                  <a:alpha val="22000"/>
                </a:srgbClr>
              </a:outerShdw>
            </a:effectLst>
            <a:extLst>
              <a:ext uri="{909E8E84-426E-40DD-AFC4-6F175D3DCCD1}">
                <a14:hiddenFill xmlns:a14="http://schemas.microsoft.com/office/drawing/2010/main">
                  <a:solidFill>
                    <a:srgbClr val="FFFFFF"/>
                  </a:solidFill>
                </a14:hiddenFill>
              </a:ext>
            </a:extLst>
          </p:spPr>
        </p:pic>
        <p:grpSp>
          <p:nvGrpSpPr>
            <p:cNvPr id="25" name="Agrupar 10">
              <a:extLst>
                <a:ext uri="{FF2B5EF4-FFF2-40B4-BE49-F238E27FC236}">
                  <a16:creationId xmlns:a16="http://schemas.microsoft.com/office/drawing/2014/main" id="{8376807D-C2F1-910A-1CFA-B28BD65F3AE2}"/>
                </a:ext>
              </a:extLst>
            </p:cNvPr>
            <p:cNvGrpSpPr/>
            <p:nvPr/>
          </p:nvGrpSpPr>
          <p:grpSpPr>
            <a:xfrm>
              <a:off x="6388282" y="2416186"/>
              <a:ext cx="1698307" cy="1411125"/>
              <a:chOff x="7158421" y="2111572"/>
              <a:chExt cx="1848418" cy="1488348"/>
            </a:xfrm>
          </p:grpSpPr>
          <p:sp>
            <p:nvSpPr>
              <p:cNvPr id="45" name="Elipse 1">
                <a:extLst>
                  <a:ext uri="{FF2B5EF4-FFF2-40B4-BE49-F238E27FC236}">
                    <a16:creationId xmlns:a16="http://schemas.microsoft.com/office/drawing/2014/main" id="{D4E1561A-02FE-1A16-90DD-A9E80AA58CC8}"/>
                  </a:ext>
                </a:extLst>
              </p:cNvPr>
              <p:cNvSpPr/>
              <p:nvPr/>
            </p:nvSpPr>
            <p:spPr>
              <a:xfrm>
                <a:off x="8615072" y="3030942"/>
                <a:ext cx="391767" cy="361025"/>
              </a:xfrm>
              <a:prstGeom prst="ellipse">
                <a:avLst/>
              </a:prstGeom>
              <a:noFill/>
              <a:ln w="38100">
                <a:solidFill>
                  <a:srgbClr val="276EB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276EB9"/>
                  </a:solidFill>
                </a:endParaRPr>
              </a:p>
            </p:txBody>
          </p:sp>
          <p:cxnSp>
            <p:nvCxnSpPr>
              <p:cNvPr id="46" name="Conector reto 5">
                <a:extLst>
                  <a:ext uri="{FF2B5EF4-FFF2-40B4-BE49-F238E27FC236}">
                    <a16:creationId xmlns:a16="http://schemas.microsoft.com/office/drawing/2014/main" id="{6D7DC526-424B-7907-C739-E9EE0BDED463}"/>
                  </a:ext>
                </a:extLst>
              </p:cNvPr>
              <p:cNvCxnSpPr>
                <a:cxnSpLocks/>
                <a:endCxn id="45" idx="7"/>
              </p:cNvCxnSpPr>
              <p:nvPr/>
            </p:nvCxnSpPr>
            <p:spPr>
              <a:xfrm>
                <a:off x="7502268" y="2111572"/>
                <a:ext cx="1447198" cy="972241"/>
              </a:xfrm>
              <a:prstGeom prst="line">
                <a:avLst/>
              </a:prstGeom>
              <a:ln w="38100">
                <a:solidFill>
                  <a:srgbClr val="276EB9"/>
                </a:solidFill>
              </a:ln>
            </p:spPr>
            <p:style>
              <a:lnRef idx="1">
                <a:schemeClr val="accent1"/>
              </a:lnRef>
              <a:fillRef idx="0">
                <a:schemeClr val="accent1"/>
              </a:fillRef>
              <a:effectRef idx="0">
                <a:schemeClr val="accent1"/>
              </a:effectRef>
              <a:fontRef idx="minor">
                <a:schemeClr val="tx1"/>
              </a:fontRef>
            </p:style>
          </p:cxnSp>
          <p:cxnSp>
            <p:nvCxnSpPr>
              <p:cNvPr id="47" name="Conector reto 8">
                <a:extLst>
                  <a:ext uri="{FF2B5EF4-FFF2-40B4-BE49-F238E27FC236}">
                    <a16:creationId xmlns:a16="http://schemas.microsoft.com/office/drawing/2014/main" id="{A967C08C-D02C-3860-87A5-AF35F5FC8C61}"/>
                  </a:ext>
                </a:extLst>
              </p:cNvPr>
              <p:cNvCxnSpPr>
                <a:cxnSpLocks/>
                <a:stCxn id="45" idx="4"/>
              </p:cNvCxnSpPr>
              <p:nvPr/>
            </p:nvCxnSpPr>
            <p:spPr>
              <a:xfrm flipH="1">
                <a:off x="7158421" y="3391967"/>
                <a:ext cx="1652535" cy="207953"/>
              </a:xfrm>
              <a:prstGeom prst="line">
                <a:avLst/>
              </a:prstGeom>
              <a:ln w="38100">
                <a:solidFill>
                  <a:srgbClr val="276EB9"/>
                </a:solidFill>
              </a:ln>
            </p:spPr>
            <p:style>
              <a:lnRef idx="1">
                <a:schemeClr val="accent1"/>
              </a:lnRef>
              <a:fillRef idx="0">
                <a:schemeClr val="accent1"/>
              </a:fillRef>
              <a:effectRef idx="0">
                <a:schemeClr val="accent1"/>
              </a:effectRef>
              <a:fontRef idx="minor">
                <a:schemeClr val="tx1"/>
              </a:fontRef>
            </p:style>
          </p:cxnSp>
        </p:grpSp>
        <p:sp>
          <p:nvSpPr>
            <p:cNvPr id="33" name="Retângulo 41">
              <a:extLst>
                <a:ext uri="{FF2B5EF4-FFF2-40B4-BE49-F238E27FC236}">
                  <a16:creationId xmlns:a16="http://schemas.microsoft.com/office/drawing/2014/main" id="{53F5FE63-A086-151E-E81F-E8C0238B12A1}"/>
                </a:ext>
              </a:extLst>
            </p:cNvPr>
            <p:cNvSpPr/>
            <p:nvPr/>
          </p:nvSpPr>
          <p:spPr>
            <a:xfrm>
              <a:off x="5747779" y="4127810"/>
              <a:ext cx="1130357" cy="46337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err="1">
                  <a:solidFill>
                    <a:srgbClr val="276EB9"/>
                  </a:solidFill>
                  <a:effectLst>
                    <a:outerShdw blurRad="706912" dist="141824" sx="123000" sy="123000" algn="br" rotWithShape="0">
                      <a:prstClr val="black">
                        <a:alpha val="10000"/>
                      </a:prstClr>
                    </a:outerShdw>
                  </a:effectLst>
                  <a:latin typeface="Agency FB" panose="020B0503020202020204" pitchFamily="34" charset="0"/>
                </a:rPr>
                <a:t>μm</a:t>
              </a:r>
              <a:r>
                <a:rPr lang="en-US" sz="2400">
                  <a:solidFill>
                    <a:srgbClr val="276EB9"/>
                  </a:solidFill>
                  <a:effectLst>
                    <a:outerShdw blurRad="706912" dist="141824" sx="123000" sy="123000" algn="br" rotWithShape="0">
                      <a:prstClr val="black">
                        <a:alpha val="10000"/>
                      </a:prstClr>
                    </a:outerShdw>
                  </a:effectLst>
                  <a:latin typeface="Agency FB" panose="020B0503020202020204" pitchFamily="34" charset="0"/>
                </a:rPr>
                <a:t>-mm</a:t>
              </a:r>
            </a:p>
          </p:txBody>
        </p:sp>
        <p:sp>
          <p:nvSpPr>
            <p:cNvPr id="37" name="Retângulo 46">
              <a:extLst>
                <a:ext uri="{FF2B5EF4-FFF2-40B4-BE49-F238E27FC236}">
                  <a16:creationId xmlns:a16="http://schemas.microsoft.com/office/drawing/2014/main" id="{15C4260B-0620-0D8A-AD3B-877B7030413B}"/>
                </a:ext>
              </a:extLst>
            </p:cNvPr>
            <p:cNvSpPr/>
            <p:nvPr/>
          </p:nvSpPr>
          <p:spPr>
            <a:xfrm>
              <a:off x="5400886" y="1610519"/>
              <a:ext cx="1824142" cy="46337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solidFill>
                    <a:srgbClr val="276EB9"/>
                  </a:solidFill>
                  <a:latin typeface="Agency FB" panose="020B0503020202020204" pitchFamily="34" charset="0"/>
                </a:rPr>
                <a:t>Mesoscopic simulations</a:t>
              </a:r>
            </a:p>
            <a:p>
              <a:pPr algn="ctr"/>
              <a:r>
                <a:rPr lang="en-US" sz="1600">
                  <a:solidFill>
                    <a:srgbClr val="276EB9"/>
                  </a:solidFill>
                  <a:latin typeface="Agency FB" panose="020B0503020202020204" pitchFamily="34" charset="0"/>
                </a:rPr>
                <a:t>(Monte Carlo)</a:t>
              </a:r>
            </a:p>
          </p:txBody>
        </p:sp>
      </p:grpSp>
      <p:sp>
        <p:nvSpPr>
          <p:cNvPr id="48" name="Espaço Reservado para Conteúdo 2">
            <a:extLst>
              <a:ext uri="{FF2B5EF4-FFF2-40B4-BE49-F238E27FC236}">
                <a16:creationId xmlns:a16="http://schemas.microsoft.com/office/drawing/2014/main" id="{7355C3CF-34FF-0E9A-5E19-F3D43C957DCF}"/>
              </a:ext>
            </a:extLst>
          </p:cNvPr>
          <p:cNvSpPr txBox="1">
            <a:spLocks/>
          </p:cNvSpPr>
          <p:nvPr/>
        </p:nvSpPr>
        <p:spPr>
          <a:xfrm>
            <a:off x="7457872" y="556251"/>
            <a:ext cx="1778065" cy="279710"/>
          </a:xfrm>
          <a:prstGeom prst="rect">
            <a:avLst/>
          </a:prstGeom>
        </p:spPr>
        <p:txBody>
          <a:bodyPr vert="horz" lIns="68580" tIns="34290" rIns="68580" bIns="34290" rtlCol="0" anchor="b" anchorCtr="0">
            <a:noAutofit/>
          </a:bodyPr>
          <a:lstStyle>
            <a:lvl1pPr marL="0" indent="0" algn="l" defTabSz="685800" rtl="0" eaLnBrk="1" latinLnBrk="0" hangingPunct="1">
              <a:lnSpc>
                <a:spcPct val="100000"/>
              </a:lnSpc>
              <a:spcBef>
                <a:spcPts val="750"/>
              </a:spcBef>
              <a:spcAft>
                <a:spcPts val="500"/>
              </a:spcAft>
              <a:buFont typeface="Arial" panose="020B0604020202020204" pitchFamily="34" charset="0"/>
              <a:buNone/>
              <a:defRPr sz="1800" kern="1200" baseline="0">
                <a:solidFill>
                  <a:schemeClr val="tx1"/>
                </a:solidFill>
                <a:latin typeface="+mn-lt"/>
                <a:ea typeface="+mn-ea"/>
                <a:cs typeface="+mn-cs"/>
              </a:defRPr>
            </a:lvl1pPr>
            <a:lvl2pPr marL="177800" indent="-177800" algn="l" defTabSz="685800" rtl="0" eaLnBrk="1" latinLnBrk="0" hangingPunct="1">
              <a:lnSpc>
                <a:spcPct val="100000"/>
              </a:lnSpc>
              <a:spcBef>
                <a:spcPts val="375"/>
              </a:spcBef>
              <a:spcAft>
                <a:spcPts val="200"/>
              </a:spcAft>
              <a:buClr>
                <a:schemeClr val="accent1"/>
              </a:buClr>
              <a:buFont typeface="Wingdings" pitchFamily="2" charset="2"/>
              <a:buChar char="§"/>
              <a:tabLst/>
              <a:defRPr sz="1800" kern="1200">
                <a:solidFill>
                  <a:schemeClr val="tx1"/>
                </a:solidFill>
                <a:latin typeface="+mn-lt"/>
                <a:ea typeface="+mn-ea"/>
                <a:cs typeface="+mn-cs"/>
              </a:defRPr>
            </a:lvl2pPr>
            <a:lvl3pPr marL="355600" indent="-177800" algn="l" defTabSz="685800" rtl="0" eaLnBrk="1" latinLnBrk="0" hangingPunct="1">
              <a:lnSpc>
                <a:spcPct val="90000"/>
              </a:lnSpc>
              <a:spcBef>
                <a:spcPts val="375"/>
              </a:spcBef>
              <a:buClr>
                <a:schemeClr val="tx2"/>
              </a:buClr>
              <a:buFont typeface="Wingdings" pitchFamily="2" charset="2"/>
              <a:buChar char="§"/>
              <a:tabLst/>
              <a:defRPr lang="en-US" sz="1400" kern="1200" baseline="0" dirty="0">
                <a:solidFill>
                  <a:schemeClr val="tx1"/>
                </a:solidFill>
                <a:latin typeface="+mn-lt"/>
                <a:ea typeface="+mn-ea"/>
                <a:cs typeface="+mn-cs"/>
              </a:defRPr>
            </a:lvl3pPr>
            <a:lvl4pPr marL="355600" indent="-177800" algn="l" defTabSz="685800" rtl="0" eaLnBrk="1" latinLnBrk="0" hangingPunct="1">
              <a:lnSpc>
                <a:spcPct val="90000"/>
              </a:lnSpc>
              <a:spcBef>
                <a:spcPts val="375"/>
              </a:spcBef>
              <a:buClr>
                <a:schemeClr val="accent4"/>
              </a:buClr>
              <a:buFont typeface="Wingdings" pitchFamily="2" charset="2"/>
              <a:buChar char="§"/>
              <a:defRPr sz="1350" kern="1200">
                <a:solidFill>
                  <a:schemeClr val="tx1"/>
                </a:solidFill>
                <a:latin typeface="+mn-lt"/>
                <a:ea typeface="+mn-ea"/>
                <a:cs typeface="+mn-cs"/>
              </a:defRPr>
            </a:lvl4pPr>
            <a:lvl5pPr marL="355600" indent="-17780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spcBef>
                <a:spcPts val="0"/>
              </a:spcBef>
              <a:spcAft>
                <a:spcPts val="0"/>
              </a:spcAft>
            </a:pPr>
            <a:r>
              <a:rPr lang="en-US" sz="1100" b="1">
                <a:solidFill>
                  <a:srgbClr val="276EB9"/>
                </a:solidFill>
              </a:rPr>
              <a:t>Thanks to Dr. Gabriela Dias</a:t>
            </a:r>
          </a:p>
        </p:txBody>
      </p:sp>
      <p:grpSp>
        <p:nvGrpSpPr>
          <p:cNvPr id="93" name="Group 92">
            <a:extLst>
              <a:ext uri="{FF2B5EF4-FFF2-40B4-BE49-F238E27FC236}">
                <a16:creationId xmlns:a16="http://schemas.microsoft.com/office/drawing/2014/main" id="{17E20C3F-652C-3B81-5BAD-6368350B2483}"/>
              </a:ext>
            </a:extLst>
          </p:cNvPr>
          <p:cNvGrpSpPr/>
          <p:nvPr/>
        </p:nvGrpSpPr>
        <p:grpSpPr>
          <a:xfrm>
            <a:off x="3474120" y="1054958"/>
            <a:ext cx="2838838" cy="3529610"/>
            <a:chOff x="3474120" y="1054958"/>
            <a:chExt cx="2838838" cy="3529610"/>
          </a:xfrm>
        </p:grpSpPr>
        <p:sp>
          <p:nvSpPr>
            <p:cNvPr id="8" name="Retângulo 31">
              <a:extLst>
                <a:ext uri="{FF2B5EF4-FFF2-40B4-BE49-F238E27FC236}">
                  <a16:creationId xmlns:a16="http://schemas.microsoft.com/office/drawing/2014/main" id="{48DD3CE8-08B1-0357-2DE2-3AABBB681F4E}"/>
                </a:ext>
              </a:extLst>
            </p:cNvPr>
            <p:cNvSpPr/>
            <p:nvPr/>
          </p:nvSpPr>
          <p:spPr>
            <a:xfrm>
              <a:off x="3976675" y="1054958"/>
              <a:ext cx="1190649" cy="46337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rgbClr val="276EB9"/>
                  </a:solidFill>
                  <a:effectLst>
                    <a:outerShdw blurRad="706912" dist="141824" sx="123000" sy="123000" algn="br" rotWithShape="0">
                      <a:prstClr val="black"/>
                    </a:outerShdw>
                  </a:effectLst>
                  <a:latin typeface="Agency FB" panose="020B0503020202020204" pitchFamily="34" charset="0"/>
                </a:rPr>
                <a:t>ns-</a:t>
              </a:r>
              <a:r>
                <a:rPr lang="en-US" sz="2400" err="1">
                  <a:solidFill>
                    <a:srgbClr val="276EB9"/>
                  </a:solidFill>
                  <a:effectLst>
                    <a:outerShdw blurRad="706912" dist="141824" sx="123000" sy="123000" algn="br" rotWithShape="0">
                      <a:prstClr val="black"/>
                    </a:outerShdw>
                  </a:effectLst>
                  <a:latin typeface="Agency FB" panose="020B0503020202020204" pitchFamily="34" charset="0"/>
                </a:rPr>
                <a:t>μs</a:t>
              </a:r>
              <a:endParaRPr lang="en-US" sz="2400">
                <a:solidFill>
                  <a:srgbClr val="276EB9"/>
                </a:solidFill>
                <a:effectLst>
                  <a:outerShdw blurRad="706912" dist="141824" sx="123000" sy="123000" algn="br" rotWithShape="0">
                    <a:prstClr val="black"/>
                  </a:outerShdw>
                </a:effectLst>
                <a:latin typeface="Agency FB" panose="020B0503020202020204" pitchFamily="34" charset="0"/>
              </a:endParaRPr>
            </a:p>
          </p:txBody>
        </p:sp>
        <p:pic>
          <p:nvPicPr>
            <p:cNvPr id="16" name="Picture 8" descr="Molecular Simulation Research">
              <a:extLst>
                <a:ext uri="{FF2B5EF4-FFF2-40B4-BE49-F238E27FC236}">
                  <a16:creationId xmlns:a16="http://schemas.microsoft.com/office/drawing/2014/main" id="{241F9E8F-3188-DABB-61FB-65CA5E875DF4}"/>
                </a:ext>
              </a:extLst>
            </p:cNvPr>
            <p:cNvPicPr>
              <a:picLocks noChangeAspect="1" noChangeArrowheads="1"/>
            </p:cNvPicPr>
            <p:nvPr/>
          </p:nvPicPr>
          <p:blipFill rotWithShape="1">
            <a:blip r:embed="rId7" cstate="hqprint">
              <a:extLst>
                <a:ext uri="{28A0092B-C50C-407E-A947-70E740481C1C}">
                  <a14:useLocalDpi xmlns:a14="http://schemas.microsoft.com/office/drawing/2010/main"/>
                </a:ext>
              </a:extLst>
            </a:blip>
            <a:srcRect/>
            <a:stretch/>
          </p:blipFill>
          <p:spPr bwMode="auto">
            <a:xfrm>
              <a:off x="3775443" y="2344423"/>
              <a:ext cx="1465579" cy="1527522"/>
            </a:xfrm>
            <a:prstGeom prst="ellipse">
              <a:avLst/>
            </a:prstGeom>
            <a:ln w="38100" cap="rnd">
              <a:solidFill>
                <a:srgbClr val="276EB9"/>
              </a:solidFill>
            </a:ln>
            <a:effectLst>
              <a:outerShdw blurRad="381000" dist="292100" dir="5400000" sx="-80000" sy="-18000" rotWithShape="0">
                <a:srgbClr val="000000">
                  <a:alpha val="22000"/>
                </a:srgbClr>
              </a:outerShdw>
            </a:effectLst>
            <a:extLst>
              <a:ext uri="{909E8E84-426E-40DD-AFC4-6F175D3DCCD1}">
                <a14:hiddenFill xmlns:a14="http://schemas.microsoft.com/office/drawing/2010/main">
                  <a:solidFill>
                    <a:srgbClr val="FFFFFF"/>
                  </a:solidFill>
                </a14:hiddenFill>
              </a:ext>
            </a:extLst>
          </p:spPr>
        </p:pic>
        <p:grpSp>
          <p:nvGrpSpPr>
            <p:cNvPr id="26" name="Agrupar 11">
              <a:extLst>
                <a:ext uri="{FF2B5EF4-FFF2-40B4-BE49-F238E27FC236}">
                  <a16:creationId xmlns:a16="http://schemas.microsoft.com/office/drawing/2014/main" id="{239C0B41-9D03-A8C4-880B-3BCD68F076EB}"/>
                </a:ext>
              </a:extLst>
            </p:cNvPr>
            <p:cNvGrpSpPr/>
            <p:nvPr/>
          </p:nvGrpSpPr>
          <p:grpSpPr>
            <a:xfrm>
              <a:off x="4632778" y="2470149"/>
              <a:ext cx="1680180" cy="1408681"/>
              <a:chOff x="7178150" y="2158328"/>
              <a:chExt cx="1828689" cy="1485770"/>
            </a:xfrm>
          </p:grpSpPr>
          <p:sp>
            <p:nvSpPr>
              <p:cNvPr id="42" name="Elipse 12">
                <a:extLst>
                  <a:ext uri="{FF2B5EF4-FFF2-40B4-BE49-F238E27FC236}">
                    <a16:creationId xmlns:a16="http://schemas.microsoft.com/office/drawing/2014/main" id="{949CBB51-4762-CD0F-4A0B-77BE96A11AD1}"/>
                  </a:ext>
                </a:extLst>
              </p:cNvPr>
              <p:cNvSpPr/>
              <p:nvPr/>
            </p:nvSpPr>
            <p:spPr>
              <a:xfrm>
                <a:off x="8615072" y="3030942"/>
                <a:ext cx="391767" cy="361025"/>
              </a:xfrm>
              <a:prstGeom prst="ellipse">
                <a:avLst/>
              </a:prstGeom>
              <a:noFill/>
              <a:ln w="38100">
                <a:solidFill>
                  <a:srgbClr val="276EB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276EB9"/>
                  </a:solidFill>
                </a:endParaRPr>
              </a:p>
            </p:txBody>
          </p:sp>
          <p:cxnSp>
            <p:nvCxnSpPr>
              <p:cNvPr id="43" name="Conector reto 13">
                <a:extLst>
                  <a:ext uri="{FF2B5EF4-FFF2-40B4-BE49-F238E27FC236}">
                    <a16:creationId xmlns:a16="http://schemas.microsoft.com/office/drawing/2014/main" id="{6E898A1C-763F-BF37-8B0D-462CFD9D0A15}"/>
                  </a:ext>
                </a:extLst>
              </p:cNvPr>
              <p:cNvCxnSpPr>
                <a:cxnSpLocks/>
                <a:endCxn id="42" idx="7"/>
              </p:cNvCxnSpPr>
              <p:nvPr/>
            </p:nvCxnSpPr>
            <p:spPr>
              <a:xfrm>
                <a:off x="7512853" y="2158328"/>
                <a:ext cx="1436612" cy="925485"/>
              </a:xfrm>
              <a:prstGeom prst="line">
                <a:avLst/>
              </a:prstGeom>
              <a:ln w="38100">
                <a:solidFill>
                  <a:srgbClr val="276EB9"/>
                </a:solidFill>
              </a:ln>
            </p:spPr>
            <p:style>
              <a:lnRef idx="1">
                <a:schemeClr val="accent1"/>
              </a:lnRef>
              <a:fillRef idx="0">
                <a:schemeClr val="accent1"/>
              </a:fillRef>
              <a:effectRef idx="0">
                <a:schemeClr val="accent1"/>
              </a:effectRef>
              <a:fontRef idx="minor">
                <a:schemeClr val="tx1"/>
              </a:fontRef>
            </p:style>
          </p:cxnSp>
          <p:cxnSp>
            <p:nvCxnSpPr>
              <p:cNvPr id="44" name="Conector reto 14">
                <a:extLst>
                  <a:ext uri="{FF2B5EF4-FFF2-40B4-BE49-F238E27FC236}">
                    <a16:creationId xmlns:a16="http://schemas.microsoft.com/office/drawing/2014/main" id="{7C7F60CF-37C5-28B2-ABE4-851E7DFE5C8A}"/>
                  </a:ext>
                </a:extLst>
              </p:cNvPr>
              <p:cNvCxnSpPr>
                <a:cxnSpLocks/>
                <a:stCxn id="42" idx="4"/>
              </p:cNvCxnSpPr>
              <p:nvPr/>
            </p:nvCxnSpPr>
            <p:spPr>
              <a:xfrm flipH="1">
                <a:off x="7178150" y="3391967"/>
                <a:ext cx="1632806" cy="252131"/>
              </a:xfrm>
              <a:prstGeom prst="line">
                <a:avLst/>
              </a:prstGeom>
              <a:ln w="38100">
                <a:solidFill>
                  <a:srgbClr val="276EB9"/>
                </a:solidFill>
              </a:ln>
            </p:spPr>
            <p:style>
              <a:lnRef idx="1">
                <a:schemeClr val="accent1"/>
              </a:lnRef>
              <a:fillRef idx="0">
                <a:schemeClr val="accent1"/>
              </a:fillRef>
              <a:effectRef idx="0">
                <a:schemeClr val="accent1"/>
              </a:effectRef>
              <a:fontRef idx="minor">
                <a:schemeClr val="tx1"/>
              </a:fontRef>
            </p:style>
          </p:cxnSp>
        </p:grpSp>
        <p:sp>
          <p:nvSpPr>
            <p:cNvPr id="32" name="Retângulo 38">
              <a:extLst>
                <a:ext uri="{FF2B5EF4-FFF2-40B4-BE49-F238E27FC236}">
                  <a16:creationId xmlns:a16="http://schemas.microsoft.com/office/drawing/2014/main" id="{B9624CA7-DDC8-A1E1-7EB9-60D5A2E5EA3E}"/>
                </a:ext>
              </a:extLst>
            </p:cNvPr>
            <p:cNvSpPr/>
            <p:nvPr/>
          </p:nvSpPr>
          <p:spPr>
            <a:xfrm>
              <a:off x="3959679" y="4121193"/>
              <a:ext cx="1132949" cy="46337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rgbClr val="276EB9"/>
                  </a:solidFill>
                  <a:effectLst>
                    <a:outerShdw blurRad="706912" dist="141824" sx="123000" sy="123000" algn="br" rotWithShape="0">
                      <a:prstClr val="black">
                        <a:alpha val="23000"/>
                      </a:prstClr>
                    </a:outerShdw>
                  </a:effectLst>
                  <a:latin typeface="Agency FB" panose="020B0503020202020204" pitchFamily="34" charset="0"/>
                </a:rPr>
                <a:t>nm-</a:t>
              </a:r>
              <a:r>
                <a:rPr lang="en-US" sz="2400" err="1">
                  <a:solidFill>
                    <a:srgbClr val="276EB9"/>
                  </a:solidFill>
                  <a:effectLst>
                    <a:outerShdw blurRad="706912" dist="141824" sx="123000" sy="123000" algn="br" rotWithShape="0">
                      <a:prstClr val="black">
                        <a:alpha val="23000"/>
                      </a:prstClr>
                    </a:outerShdw>
                  </a:effectLst>
                  <a:latin typeface="Agency FB" panose="020B0503020202020204" pitchFamily="34" charset="0"/>
                </a:rPr>
                <a:t>μm</a:t>
              </a:r>
              <a:endParaRPr lang="en-US" sz="2400">
                <a:solidFill>
                  <a:srgbClr val="276EB9"/>
                </a:solidFill>
                <a:effectLst>
                  <a:outerShdw blurRad="706912" dist="141824" sx="123000" sy="123000" algn="br" rotWithShape="0">
                    <a:prstClr val="black">
                      <a:alpha val="23000"/>
                    </a:prstClr>
                  </a:outerShdw>
                </a:effectLst>
                <a:latin typeface="Agency FB" panose="020B0503020202020204" pitchFamily="34" charset="0"/>
              </a:endParaRPr>
            </a:p>
          </p:txBody>
        </p:sp>
        <p:sp>
          <p:nvSpPr>
            <p:cNvPr id="36" name="Retângulo 45">
              <a:extLst>
                <a:ext uri="{FF2B5EF4-FFF2-40B4-BE49-F238E27FC236}">
                  <a16:creationId xmlns:a16="http://schemas.microsoft.com/office/drawing/2014/main" id="{522BA848-051B-0DA3-6624-2B9068593BA7}"/>
                </a:ext>
              </a:extLst>
            </p:cNvPr>
            <p:cNvSpPr/>
            <p:nvPr/>
          </p:nvSpPr>
          <p:spPr>
            <a:xfrm>
              <a:off x="3474120" y="1610614"/>
              <a:ext cx="2195486" cy="46337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solidFill>
                    <a:srgbClr val="276EB9"/>
                  </a:solidFill>
                  <a:latin typeface="Agency FB" panose="020B0503020202020204" pitchFamily="34" charset="0"/>
                </a:rPr>
                <a:t>Molecular Mechanics</a:t>
              </a:r>
            </a:p>
            <a:p>
              <a:pPr algn="ctr"/>
              <a:r>
                <a:rPr lang="en-US" sz="1600">
                  <a:solidFill>
                    <a:srgbClr val="276EB9"/>
                  </a:solidFill>
                  <a:latin typeface="Agency FB" panose="020B0503020202020204" pitchFamily="34" charset="0"/>
                </a:rPr>
                <a:t>(classical MD)</a:t>
              </a:r>
            </a:p>
          </p:txBody>
        </p:sp>
      </p:grpSp>
      <p:grpSp>
        <p:nvGrpSpPr>
          <p:cNvPr id="94" name="Group 93">
            <a:extLst>
              <a:ext uri="{FF2B5EF4-FFF2-40B4-BE49-F238E27FC236}">
                <a16:creationId xmlns:a16="http://schemas.microsoft.com/office/drawing/2014/main" id="{52626590-EC91-9696-8E84-CAFA8E25AA0B}"/>
              </a:ext>
            </a:extLst>
          </p:cNvPr>
          <p:cNvGrpSpPr/>
          <p:nvPr/>
        </p:nvGrpSpPr>
        <p:grpSpPr>
          <a:xfrm>
            <a:off x="1766408" y="1047621"/>
            <a:ext cx="2723902" cy="3565982"/>
            <a:chOff x="1766408" y="1047621"/>
            <a:chExt cx="2723902" cy="3565982"/>
          </a:xfrm>
        </p:grpSpPr>
        <p:sp>
          <p:nvSpPr>
            <p:cNvPr id="7" name="Retângulo 30">
              <a:extLst>
                <a:ext uri="{FF2B5EF4-FFF2-40B4-BE49-F238E27FC236}">
                  <a16:creationId xmlns:a16="http://schemas.microsoft.com/office/drawing/2014/main" id="{7B4EC38E-FB30-4059-2D25-0328FEDC4675}"/>
                </a:ext>
              </a:extLst>
            </p:cNvPr>
            <p:cNvSpPr/>
            <p:nvPr/>
          </p:nvSpPr>
          <p:spPr>
            <a:xfrm>
              <a:off x="2385703" y="1047621"/>
              <a:ext cx="703978" cy="463375"/>
            </a:xfrm>
            <a:prstGeom prst="rect">
              <a:avLst/>
            </a:prstGeom>
            <a:noFill/>
            <a:ln>
              <a:noFill/>
            </a:ln>
            <a:effectLst>
              <a:outerShdw blurRad="50800" dist="50800" dir="5400000" sx="1000" sy="1000" algn="ctr" rotWithShape="0">
                <a:srgbClr val="000000">
                  <a:alpha val="43137"/>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rgbClr val="276EB9"/>
                  </a:solidFill>
                  <a:effectLst>
                    <a:outerShdw blurRad="706912" dist="141824" sx="123000" sy="123000" algn="br" rotWithShape="0">
                      <a:prstClr val="black">
                        <a:alpha val="46000"/>
                      </a:prstClr>
                    </a:outerShdw>
                  </a:effectLst>
                  <a:latin typeface="Agency FB" panose="020B0503020202020204" pitchFamily="34" charset="0"/>
                </a:rPr>
                <a:t>fs-ps</a:t>
              </a:r>
            </a:p>
          </p:txBody>
        </p:sp>
        <p:grpSp>
          <p:nvGrpSpPr>
            <p:cNvPr id="27" name="Agrupar 20">
              <a:extLst>
                <a:ext uri="{FF2B5EF4-FFF2-40B4-BE49-F238E27FC236}">
                  <a16:creationId xmlns:a16="http://schemas.microsoft.com/office/drawing/2014/main" id="{EAC19B6B-03AD-A194-B335-954ED5206192}"/>
                </a:ext>
              </a:extLst>
            </p:cNvPr>
            <p:cNvGrpSpPr/>
            <p:nvPr/>
          </p:nvGrpSpPr>
          <p:grpSpPr>
            <a:xfrm>
              <a:off x="2873183" y="2416187"/>
              <a:ext cx="1617127" cy="1404434"/>
              <a:chOff x="7246776" y="2091253"/>
              <a:chExt cx="1760063" cy="1481291"/>
            </a:xfrm>
          </p:grpSpPr>
          <p:cxnSp>
            <p:nvCxnSpPr>
              <p:cNvPr id="40" name="Conector reto 22">
                <a:extLst>
                  <a:ext uri="{FF2B5EF4-FFF2-40B4-BE49-F238E27FC236}">
                    <a16:creationId xmlns:a16="http://schemas.microsoft.com/office/drawing/2014/main" id="{19B969D8-6D6E-7976-A50D-62C4FE932B20}"/>
                  </a:ext>
                </a:extLst>
              </p:cNvPr>
              <p:cNvCxnSpPr>
                <a:cxnSpLocks/>
                <a:endCxn id="39" idx="7"/>
              </p:cNvCxnSpPr>
              <p:nvPr/>
            </p:nvCxnSpPr>
            <p:spPr>
              <a:xfrm>
                <a:off x="7482410" y="2091253"/>
                <a:ext cx="1467056" cy="992560"/>
              </a:xfrm>
              <a:prstGeom prst="line">
                <a:avLst/>
              </a:prstGeom>
              <a:ln w="38100">
                <a:solidFill>
                  <a:srgbClr val="276EB9"/>
                </a:solidFill>
              </a:ln>
            </p:spPr>
            <p:style>
              <a:lnRef idx="1">
                <a:schemeClr val="accent1"/>
              </a:lnRef>
              <a:fillRef idx="0">
                <a:schemeClr val="accent1"/>
              </a:fillRef>
              <a:effectRef idx="0">
                <a:schemeClr val="accent1"/>
              </a:effectRef>
              <a:fontRef idx="minor">
                <a:schemeClr val="tx1"/>
              </a:fontRef>
            </p:style>
          </p:cxnSp>
          <p:sp>
            <p:nvSpPr>
              <p:cNvPr id="39" name="Elipse 21">
                <a:extLst>
                  <a:ext uri="{FF2B5EF4-FFF2-40B4-BE49-F238E27FC236}">
                    <a16:creationId xmlns:a16="http://schemas.microsoft.com/office/drawing/2014/main" id="{BB384FE0-8123-42BF-06F5-F55F95A3674A}"/>
                  </a:ext>
                </a:extLst>
              </p:cNvPr>
              <p:cNvSpPr/>
              <p:nvPr/>
            </p:nvSpPr>
            <p:spPr>
              <a:xfrm>
                <a:off x="8615072" y="3030942"/>
                <a:ext cx="391767" cy="361025"/>
              </a:xfrm>
              <a:prstGeom prst="ellipse">
                <a:avLst/>
              </a:prstGeom>
              <a:noFill/>
              <a:ln w="38100">
                <a:solidFill>
                  <a:srgbClr val="276EB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276EB9"/>
                  </a:solidFill>
                </a:endParaRPr>
              </a:p>
            </p:txBody>
          </p:sp>
          <p:cxnSp>
            <p:nvCxnSpPr>
              <p:cNvPr id="41" name="Conector reto 23">
                <a:extLst>
                  <a:ext uri="{FF2B5EF4-FFF2-40B4-BE49-F238E27FC236}">
                    <a16:creationId xmlns:a16="http://schemas.microsoft.com/office/drawing/2014/main" id="{217B54C8-657C-613A-D7FA-861A48B58679}"/>
                  </a:ext>
                </a:extLst>
              </p:cNvPr>
              <p:cNvCxnSpPr>
                <a:cxnSpLocks/>
                <a:stCxn id="39" idx="4"/>
              </p:cNvCxnSpPr>
              <p:nvPr/>
            </p:nvCxnSpPr>
            <p:spPr>
              <a:xfrm flipH="1">
                <a:off x="7246776" y="3391967"/>
                <a:ext cx="1564180" cy="180577"/>
              </a:xfrm>
              <a:prstGeom prst="line">
                <a:avLst/>
              </a:prstGeom>
              <a:ln w="38100">
                <a:solidFill>
                  <a:srgbClr val="276EB9"/>
                </a:solidFill>
              </a:ln>
            </p:spPr>
            <p:style>
              <a:lnRef idx="1">
                <a:schemeClr val="accent1"/>
              </a:lnRef>
              <a:fillRef idx="0">
                <a:schemeClr val="accent1"/>
              </a:fillRef>
              <a:effectRef idx="0">
                <a:schemeClr val="accent1"/>
              </a:effectRef>
              <a:fontRef idx="minor">
                <a:schemeClr val="tx1"/>
              </a:fontRef>
            </p:style>
          </p:cxnSp>
        </p:grpSp>
        <p:sp>
          <p:nvSpPr>
            <p:cNvPr id="31" name="Retângulo 36">
              <a:extLst>
                <a:ext uri="{FF2B5EF4-FFF2-40B4-BE49-F238E27FC236}">
                  <a16:creationId xmlns:a16="http://schemas.microsoft.com/office/drawing/2014/main" id="{F69E2E9A-B660-726D-B8D2-D53FCCC2C657}"/>
                </a:ext>
              </a:extLst>
            </p:cNvPr>
            <p:cNvSpPr/>
            <p:nvPr/>
          </p:nvSpPr>
          <p:spPr>
            <a:xfrm>
              <a:off x="2351517" y="4150228"/>
              <a:ext cx="703978" cy="46337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rgbClr val="276EB9"/>
                  </a:solidFill>
                  <a:effectLst>
                    <a:outerShdw blurRad="706912" dist="141824" sx="123000" sy="123000" algn="br" rotWithShape="0">
                      <a:prstClr val="black">
                        <a:alpha val="63000"/>
                      </a:prstClr>
                    </a:outerShdw>
                  </a:effectLst>
                  <a:latin typeface="Agency FB" panose="020B0503020202020204" pitchFamily="34" charset="0"/>
                </a:rPr>
                <a:t>Å</a:t>
              </a:r>
            </a:p>
          </p:txBody>
        </p:sp>
        <p:sp>
          <p:nvSpPr>
            <p:cNvPr id="35" name="Retângulo 44">
              <a:extLst>
                <a:ext uri="{FF2B5EF4-FFF2-40B4-BE49-F238E27FC236}">
                  <a16:creationId xmlns:a16="http://schemas.microsoft.com/office/drawing/2014/main" id="{1C1084B3-29C1-C17F-B4D2-7322B9AEA0F4}"/>
                </a:ext>
              </a:extLst>
            </p:cNvPr>
            <p:cNvSpPr/>
            <p:nvPr/>
          </p:nvSpPr>
          <p:spPr>
            <a:xfrm>
              <a:off x="1766408" y="1628699"/>
              <a:ext cx="1874195" cy="46337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solidFill>
                    <a:srgbClr val="276EB9"/>
                  </a:solidFill>
                  <a:latin typeface="Agency FB" panose="020B0503020202020204" pitchFamily="34" charset="0"/>
                </a:rPr>
                <a:t>Quantum Mechanics</a:t>
              </a:r>
            </a:p>
            <a:p>
              <a:pPr algn="ctr"/>
              <a:r>
                <a:rPr lang="en-US" sz="1600">
                  <a:solidFill>
                    <a:srgbClr val="276EB9"/>
                  </a:solidFill>
                  <a:latin typeface="Agency FB" panose="020B0503020202020204" pitchFamily="34" charset="0"/>
                </a:rPr>
                <a:t>(DFT)</a:t>
              </a:r>
            </a:p>
          </p:txBody>
        </p:sp>
        <p:pic>
          <p:nvPicPr>
            <p:cNvPr id="15" name="Picture 6" descr="Tutorial: Display of Orbitals and Molecular Surfaces">
              <a:extLst>
                <a:ext uri="{FF2B5EF4-FFF2-40B4-BE49-F238E27FC236}">
                  <a16:creationId xmlns:a16="http://schemas.microsoft.com/office/drawing/2014/main" id="{80F21901-34E9-CBC5-9B07-589BA1E4B9DC}"/>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2004902" y="2349607"/>
              <a:ext cx="1463782" cy="1462634"/>
            </a:xfrm>
            <a:prstGeom prst="ellipse">
              <a:avLst/>
            </a:prstGeom>
            <a:ln w="38100" cap="rnd">
              <a:solidFill>
                <a:srgbClr val="276EB9"/>
              </a:solidFill>
            </a:ln>
            <a:effectLst>
              <a:outerShdw blurRad="381000" dist="292100" dir="5400000" sx="-80000" sy="-18000" rotWithShape="0">
                <a:srgbClr val="000000">
                  <a:alpha val="22000"/>
                </a:srgbClr>
              </a:outerShdw>
            </a:effectLst>
            <a:extLst>
              <a:ext uri="{909E8E84-426E-40DD-AFC4-6F175D3DCCD1}">
                <a14:hiddenFill xmlns:a14="http://schemas.microsoft.com/office/drawing/2010/main">
                  <a:solidFill>
                    <a:srgbClr val="FFFFFF"/>
                  </a:solidFill>
                </a14:hiddenFill>
              </a:ext>
            </a:extLst>
          </p:spPr>
        </p:pic>
      </p:grpSp>
      <p:grpSp>
        <p:nvGrpSpPr>
          <p:cNvPr id="95" name="Group 94">
            <a:extLst>
              <a:ext uri="{FF2B5EF4-FFF2-40B4-BE49-F238E27FC236}">
                <a16:creationId xmlns:a16="http://schemas.microsoft.com/office/drawing/2014/main" id="{7272C7D1-A2D5-23B9-0977-97B51A17DF93}"/>
              </a:ext>
            </a:extLst>
          </p:cNvPr>
          <p:cNvGrpSpPr/>
          <p:nvPr/>
        </p:nvGrpSpPr>
        <p:grpSpPr>
          <a:xfrm>
            <a:off x="1865206" y="657529"/>
            <a:ext cx="3642345" cy="3338082"/>
            <a:chOff x="1865206" y="676984"/>
            <a:chExt cx="3642345" cy="3338082"/>
          </a:xfrm>
        </p:grpSpPr>
        <p:grpSp>
          <p:nvGrpSpPr>
            <p:cNvPr id="78" name="Group 77">
              <a:extLst>
                <a:ext uri="{FF2B5EF4-FFF2-40B4-BE49-F238E27FC236}">
                  <a16:creationId xmlns:a16="http://schemas.microsoft.com/office/drawing/2014/main" id="{A4C7D617-16B5-7EE1-8ACF-70EA8B51F5DE}"/>
                </a:ext>
              </a:extLst>
            </p:cNvPr>
            <p:cNvGrpSpPr/>
            <p:nvPr/>
          </p:nvGrpSpPr>
          <p:grpSpPr>
            <a:xfrm>
              <a:off x="1865206" y="676984"/>
              <a:ext cx="3537129" cy="3338082"/>
              <a:chOff x="1845751" y="676984"/>
              <a:chExt cx="3537129" cy="3338082"/>
            </a:xfrm>
          </p:grpSpPr>
          <p:cxnSp>
            <p:nvCxnSpPr>
              <p:cNvPr id="61" name="Conector reto 22">
                <a:extLst>
                  <a:ext uri="{FF2B5EF4-FFF2-40B4-BE49-F238E27FC236}">
                    <a16:creationId xmlns:a16="http://schemas.microsoft.com/office/drawing/2014/main" id="{24BB6CA9-FDEB-1BEC-5946-734886F45C91}"/>
                  </a:ext>
                </a:extLst>
              </p:cNvPr>
              <p:cNvCxnSpPr>
                <a:cxnSpLocks/>
              </p:cNvCxnSpPr>
              <p:nvPr/>
            </p:nvCxnSpPr>
            <p:spPr>
              <a:xfrm flipV="1">
                <a:off x="2004902" y="691197"/>
                <a:ext cx="2042759" cy="1611109"/>
              </a:xfrm>
              <a:prstGeom prst="line">
                <a:avLst/>
              </a:prstGeom>
              <a:ln w="38100">
                <a:solidFill>
                  <a:srgbClr val="FF0000"/>
                </a:solidFill>
                <a:prstDash val="sysDot"/>
              </a:ln>
            </p:spPr>
            <p:style>
              <a:lnRef idx="1">
                <a:schemeClr val="accent1"/>
              </a:lnRef>
              <a:fillRef idx="0">
                <a:schemeClr val="accent1"/>
              </a:fillRef>
              <a:effectRef idx="0">
                <a:schemeClr val="accent1"/>
              </a:effectRef>
              <a:fontRef idx="minor">
                <a:schemeClr val="tx1"/>
              </a:fontRef>
            </p:style>
          </p:cxnSp>
          <p:sp>
            <p:nvSpPr>
              <p:cNvPr id="62" name="Elipse 21">
                <a:extLst>
                  <a:ext uri="{FF2B5EF4-FFF2-40B4-BE49-F238E27FC236}">
                    <a16:creationId xmlns:a16="http://schemas.microsoft.com/office/drawing/2014/main" id="{A0CA6DA9-06C7-9301-9966-E2C7FC963DDD}"/>
                  </a:ext>
                </a:extLst>
              </p:cNvPr>
              <p:cNvSpPr/>
              <p:nvPr/>
            </p:nvSpPr>
            <p:spPr>
              <a:xfrm>
                <a:off x="1845751" y="2269886"/>
                <a:ext cx="3502564" cy="1745180"/>
              </a:xfrm>
              <a:custGeom>
                <a:avLst/>
                <a:gdLst>
                  <a:gd name="connsiteX0" fmla="*/ 0 w 3502564"/>
                  <a:gd name="connsiteY0" fmla="*/ 290869 h 1745180"/>
                  <a:gd name="connsiteX1" fmla="*/ 290869 w 3502564"/>
                  <a:gd name="connsiteY1" fmla="*/ 0 h 1745180"/>
                  <a:gd name="connsiteX2" fmla="*/ 933451 w 3502564"/>
                  <a:gd name="connsiteY2" fmla="*/ 0 h 1745180"/>
                  <a:gd name="connsiteX3" fmla="*/ 1488408 w 3502564"/>
                  <a:gd name="connsiteY3" fmla="*/ 0 h 1745180"/>
                  <a:gd name="connsiteX4" fmla="*/ 2014156 w 3502564"/>
                  <a:gd name="connsiteY4" fmla="*/ 0 h 1745180"/>
                  <a:gd name="connsiteX5" fmla="*/ 2627530 w 3502564"/>
                  <a:gd name="connsiteY5" fmla="*/ 0 h 1745180"/>
                  <a:gd name="connsiteX6" fmla="*/ 3211695 w 3502564"/>
                  <a:gd name="connsiteY6" fmla="*/ 0 h 1745180"/>
                  <a:gd name="connsiteX7" fmla="*/ 3502564 w 3502564"/>
                  <a:gd name="connsiteY7" fmla="*/ 290869 h 1745180"/>
                  <a:gd name="connsiteX8" fmla="*/ 3502564 w 3502564"/>
                  <a:gd name="connsiteY8" fmla="*/ 872590 h 1745180"/>
                  <a:gd name="connsiteX9" fmla="*/ 3502564 w 3502564"/>
                  <a:gd name="connsiteY9" fmla="*/ 1454311 h 1745180"/>
                  <a:gd name="connsiteX10" fmla="*/ 3211695 w 3502564"/>
                  <a:gd name="connsiteY10" fmla="*/ 1745180 h 1745180"/>
                  <a:gd name="connsiteX11" fmla="*/ 2598322 w 3502564"/>
                  <a:gd name="connsiteY11" fmla="*/ 1745180 h 1745180"/>
                  <a:gd name="connsiteX12" fmla="*/ 1955740 w 3502564"/>
                  <a:gd name="connsiteY12" fmla="*/ 1745180 h 1745180"/>
                  <a:gd name="connsiteX13" fmla="*/ 1313158 w 3502564"/>
                  <a:gd name="connsiteY13" fmla="*/ 1745180 h 1745180"/>
                  <a:gd name="connsiteX14" fmla="*/ 290869 w 3502564"/>
                  <a:gd name="connsiteY14" fmla="*/ 1745180 h 1745180"/>
                  <a:gd name="connsiteX15" fmla="*/ 0 w 3502564"/>
                  <a:gd name="connsiteY15" fmla="*/ 1454311 h 1745180"/>
                  <a:gd name="connsiteX16" fmla="*/ 0 w 3502564"/>
                  <a:gd name="connsiteY16" fmla="*/ 860956 h 1745180"/>
                  <a:gd name="connsiteX17" fmla="*/ 0 w 3502564"/>
                  <a:gd name="connsiteY17" fmla="*/ 290869 h 1745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02564" h="1745180" extrusionOk="0">
                    <a:moveTo>
                      <a:pt x="0" y="290869"/>
                    </a:moveTo>
                    <a:cubicBezTo>
                      <a:pt x="-13527" y="121882"/>
                      <a:pt x="106005" y="9091"/>
                      <a:pt x="290869" y="0"/>
                    </a:cubicBezTo>
                    <a:cubicBezTo>
                      <a:pt x="453105" y="-43025"/>
                      <a:pt x="777815" y="44751"/>
                      <a:pt x="933451" y="0"/>
                    </a:cubicBezTo>
                    <a:cubicBezTo>
                      <a:pt x="1089087" y="-44751"/>
                      <a:pt x="1312503" y="22787"/>
                      <a:pt x="1488408" y="0"/>
                    </a:cubicBezTo>
                    <a:cubicBezTo>
                      <a:pt x="1664313" y="-22787"/>
                      <a:pt x="1873493" y="37544"/>
                      <a:pt x="2014156" y="0"/>
                    </a:cubicBezTo>
                    <a:cubicBezTo>
                      <a:pt x="2154819" y="-37544"/>
                      <a:pt x="2379730" y="54965"/>
                      <a:pt x="2627530" y="0"/>
                    </a:cubicBezTo>
                    <a:cubicBezTo>
                      <a:pt x="2875330" y="-54965"/>
                      <a:pt x="3090452" y="44504"/>
                      <a:pt x="3211695" y="0"/>
                    </a:cubicBezTo>
                    <a:cubicBezTo>
                      <a:pt x="3375783" y="-5606"/>
                      <a:pt x="3478495" y="151378"/>
                      <a:pt x="3502564" y="290869"/>
                    </a:cubicBezTo>
                    <a:cubicBezTo>
                      <a:pt x="3530695" y="510955"/>
                      <a:pt x="3489549" y="701838"/>
                      <a:pt x="3502564" y="872590"/>
                    </a:cubicBezTo>
                    <a:cubicBezTo>
                      <a:pt x="3515579" y="1043342"/>
                      <a:pt x="3495754" y="1219168"/>
                      <a:pt x="3502564" y="1454311"/>
                    </a:cubicBezTo>
                    <a:cubicBezTo>
                      <a:pt x="3470638" y="1613128"/>
                      <a:pt x="3385495" y="1709101"/>
                      <a:pt x="3211695" y="1745180"/>
                    </a:cubicBezTo>
                    <a:cubicBezTo>
                      <a:pt x="3062777" y="1785894"/>
                      <a:pt x="2787564" y="1719730"/>
                      <a:pt x="2598322" y="1745180"/>
                    </a:cubicBezTo>
                    <a:cubicBezTo>
                      <a:pt x="2409080" y="1770630"/>
                      <a:pt x="2209245" y="1709998"/>
                      <a:pt x="1955740" y="1745180"/>
                    </a:cubicBezTo>
                    <a:cubicBezTo>
                      <a:pt x="1702235" y="1780362"/>
                      <a:pt x="1561558" y="1672836"/>
                      <a:pt x="1313158" y="1745180"/>
                    </a:cubicBezTo>
                    <a:cubicBezTo>
                      <a:pt x="1064758" y="1817524"/>
                      <a:pt x="515584" y="1718391"/>
                      <a:pt x="290869" y="1745180"/>
                    </a:cubicBezTo>
                    <a:cubicBezTo>
                      <a:pt x="101432" y="1718051"/>
                      <a:pt x="-20739" y="1583952"/>
                      <a:pt x="0" y="1454311"/>
                    </a:cubicBezTo>
                    <a:cubicBezTo>
                      <a:pt x="-56575" y="1163178"/>
                      <a:pt x="37307" y="1132319"/>
                      <a:pt x="0" y="860956"/>
                    </a:cubicBezTo>
                    <a:cubicBezTo>
                      <a:pt x="-37307" y="589593"/>
                      <a:pt x="56613" y="575366"/>
                      <a:pt x="0" y="290869"/>
                    </a:cubicBezTo>
                    <a:close/>
                  </a:path>
                </a:pathLst>
              </a:custGeom>
              <a:noFill/>
              <a:ln w="38100">
                <a:solidFill>
                  <a:srgbClr val="FF0000"/>
                </a:solidFill>
                <a:prstDash val="sysDot"/>
                <a:extLst>
                  <a:ext uri="{C807C97D-BFC1-408E-A445-0C87EB9F89A2}">
                    <ask:lineSketchStyleProps xmlns:ask="http://schemas.microsoft.com/office/drawing/2018/sketchyshapes" sd="1219033472">
                      <a:prstGeom prst="round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276EB9"/>
                  </a:solidFill>
                </a:endParaRPr>
              </a:p>
            </p:txBody>
          </p:sp>
          <p:cxnSp>
            <p:nvCxnSpPr>
              <p:cNvPr id="63" name="Conector reto 23">
                <a:extLst>
                  <a:ext uri="{FF2B5EF4-FFF2-40B4-BE49-F238E27FC236}">
                    <a16:creationId xmlns:a16="http://schemas.microsoft.com/office/drawing/2014/main" id="{31320857-6D19-34C0-5A90-AEB40618E346}"/>
                  </a:ext>
                </a:extLst>
              </p:cNvPr>
              <p:cNvCxnSpPr>
                <a:cxnSpLocks/>
              </p:cNvCxnSpPr>
              <p:nvPr/>
            </p:nvCxnSpPr>
            <p:spPr>
              <a:xfrm flipH="1">
                <a:off x="5339855" y="1070894"/>
                <a:ext cx="43025" cy="1437642"/>
              </a:xfrm>
              <a:prstGeom prst="line">
                <a:avLst/>
              </a:prstGeom>
              <a:ln w="38100">
                <a:solidFill>
                  <a:srgbClr val="FF0000"/>
                </a:solidFill>
                <a:prstDash val="sysDot"/>
              </a:ln>
            </p:spPr>
            <p:style>
              <a:lnRef idx="1">
                <a:schemeClr val="accent1"/>
              </a:lnRef>
              <a:fillRef idx="0">
                <a:schemeClr val="accent1"/>
              </a:fillRef>
              <a:effectRef idx="0">
                <a:schemeClr val="accent1"/>
              </a:effectRef>
              <a:fontRef idx="minor">
                <a:schemeClr val="tx1"/>
              </a:fontRef>
            </p:style>
          </p:cxnSp>
          <p:sp>
            <p:nvSpPr>
              <p:cNvPr id="70" name="Elipse 21">
                <a:extLst>
                  <a:ext uri="{FF2B5EF4-FFF2-40B4-BE49-F238E27FC236}">
                    <a16:creationId xmlns:a16="http://schemas.microsoft.com/office/drawing/2014/main" id="{CF336119-4836-9A30-A01B-9A2268549699}"/>
                  </a:ext>
                </a:extLst>
              </p:cNvPr>
              <p:cNvSpPr/>
              <p:nvPr/>
            </p:nvSpPr>
            <p:spPr>
              <a:xfrm>
                <a:off x="4029290" y="676984"/>
                <a:ext cx="1349978" cy="457025"/>
              </a:xfrm>
              <a:custGeom>
                <a:avLst/>
                <a:gdLst>
                  <a:gd name="connsiteX0" fmla="*/ 0 w 1349978"/>
                  <a:gd name="connsiteY0" fmla="*/ 76172 h 457025"/>
                  <a:gd name="connsiteX1" fmla="*/ 76172 w 1349978"/>
                  <a:gd name="connsiteY1" fmla="*/ 0 h 457025"/>
                  <a:gd name="connsiteX2" fmla="*/ 674989 w 1349978"/>
                  <a:gd name="connsiteY2" fmla="*/ 0 h 457025"/>
                  <a:gd name="connsiteX3" fmla="*/ 1273806 w 1349978"/>
                  <a:gd name="connsiteY3" fmla="*/ 0 h 457025"/>
                  <a:gd name="connsiteX4" fmla="*/ 1349978 w 1349978"/>
                  <a:gd name="connsiteY4" fmla="*/ 76172 h 457025"/>
                  <a:gd name="connsiteX5" fmla="*/ 1349978 w 1349978"/>
                  <a:gd name="connsiteY5" fmla="*/ 380853 h 457025"/>
                  <a:gd name="connsiteX6" fmla="*/ 1273806 w 1349978"/>
                  <a:gd name="connsiteY6" fmla="*/ 457025 h 457025"/>
                  <a:gd name="connsiteX7" fmla="*/ 710918 w 1349978"/>
                  <a:gd name="connsiteY7" fmla="*/ 457025 h 457025"/>
                  <a:gd name="connsiteX8" fmla="*/ 76172 w 1349978"/>
                  <a:gd name="connsiteY8" fmla="*/ 457025 h 457025"/>
                  <a:gd name="connsiteX9" fmla="*/ 0 w 1349978"/>
                  <a:gd name="connsiteY9" fmla="*/ 380853 h 457025"/>
                  <a:gd name="connsiteX10" fmla="*/ 0 w 1349978"/>
                  <a:gd name="connsiteY10" fmla="*/ 76172 h 457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49978" h="457025" extrusionOk="0">
                    <a:moveTo>
                      <a:pt x="0" y="76172"/>
                    </a:moveTo>
                    <a:cubicBezTo>
                      <a:pt x="-2725" y="38885"/>
                      <a:pt x="23234" y="-4488"/>
                      <a:pt x="76172" y="0"/>
                    </a:cubicBezTo>
                    <a:cubicBezTo>
                      <a:pt x="344354" y="-31062"/>
                      <a:pt x="390508" y="30521"/>
                      <a:pt x="674989" y="0"/>
                    </a:cubicBezTo>
                    <a:cubicBezTo>
                      <a:pt x="959470" y="-30521"/>
                      <a:pt x="1143583" y="38284"/>
                      <a:pt x="1273806" y="0"/>
                    </a:cubicBezTo>
                    <a:cubicBezTo>
                      <a:pt x="1321883" y="-3888"/>
                      <a:pt x="1340548" y="36266"/>
                      <a:pt x="1349978" y="76172"/>
                    </a:cubicBezTo>
                    <a:cubicBezTo>
                      <a:pt x="1360454" y="159039"/>
                      <a:pt x="1348215" y="241628"/>
                      <a:pt x="1349978" y="380853"/>
                    </a:cubicBezTo>
                    <a:cubicBezTo>
                      <a:pt x="1348186" y="422041"/>
                      <a:pt x="1319731" y="457414"/>
                      <a:pt x="1273806" y="457025"/>
                    </a:cubicBezTo>
                    <a:cubicBezTo>
                      <a:pt x="1010325" y="470850"/>
                      <a:pt x="969286" y="410352"/>
                      <a:pt x="710918" y="457025"/>
                    </a:cubicBezTo>
                    <a:cubicBezTo>
                      <a:pt x="452550" y="503698"/>
                      <a:pt x="370890" y="390668"/>
                      <a:pt x="76172" y="457025"/>
                    </a:cubicBezTo>
                    <a:cubicBezTo>
                      <a:pt x="28700" y="451124"/>
                      <a:pt x="6163" y="421160"/>
                      <a:pt x="0" y="380853"/>
                    </a:cubicBezTo>
                    <a:cubicBezTo>
                      <a:pt x="-33664" y="261895"/>
                      <a:pt x="32368" y="165185"/>
                      <a:pt x="0" y="76172"/>
                    </a:cubicBezTo>
                    <a:close/>
                  </a:path>
                </a:pathLst>
              </a:custGeom>
              <a:noFill/>
              <a:ln w="38100">
                <a:solidFill>
                  <a:srgbClr val="FF0000"/>
                </a:solidFill>
                <a:prstDash val="sysDot"/>
                <a:extLst>
                  <a:ext uri="{C807C97D-BFC1-408E-A445-0C87EB9F89A2}">
                    <ask:lineSketchStyleProps xmlns:ask="http://schemas.microsoft.com/office/drawing/2018/sketchyshapes" sd="981765707">
                      <a:prstGeom prst="round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276EB9"/>
                  </a:solidFill>
                </a:endParaRPr>
              </a:p>
            </p:txBody>
          </p:sp>
        </p:grpSp>
        <p:grpSp>
          <p:nvGrpSpPr>
            <p:cNvPr id="81" name="Agrupar 1">
              <a:extLst>
                <a:ext uri="{FF2B5EF4-FFF2-40B4-BE49-F238E27FC236}">
                  <a16:creationId xmlns:a16="http://schemas.microsoft.com/office/drawing/2014/main" id="{5D902B86-1E52-510D-1A22-0453B9C753EE}"/>
                </a:ext>
              </a:extLst>
            </p:cNvPr>
            <p:cNvGrpSpPr/>
            <p:nvPr/>
          </p:nvGrpSpPr>
          <p:grpSpPr>
            <a:xfrm>
              <a:off x="4103256" y="677202"/>
              <a:ext cx="758618" cy="430887"/>
              <a:chOff x="444838" y="2212843"/>
              <a:chExt cx="926269" cy="566788"/>
            </a:xfrm>
          </p:grpSpPr>
          <p:sp>
            <p:nvSpPr>
              <p:cNvPr id="82" name="Paralelogramo 23">
                <a:extLst>
                  <a:ext uri="{FF2B5EF4-FFF2-40B4-BE49-F238E27FC236}">
                    <a16:creationId xmlns:a16="http://schemas.microsoft.com/office/drawing/2014/main" id="{040E54AA-7D99-920A-3595-B17B5F2D7394}"/>
                  </a:ext>
                </a:extLst>
              </p:cNvPr>
              <p:cNvSpPr/>
              <p:nvPr/>
            </p:nvSpPr>
            <p:spPr>
              <a:xfrm>
                <a:off x="444838" y="2313921"/>
                <a:ext cx="778609" cy="395815"/>
              </a:xfrm>
              <a:prstGeom prst="parallelogram">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sp>
            <p:nvSpPr>
              <p:cNvPr id="83" name="CaixaDeTexto 24">
                <a:extLst>
                  <a:ext uri="{FF2B5EF4-FFF2-40B4-BE49-F238E27FC236}">
                    <a16:creationId xmlns:a16="http://schemas.microsoft.com/office/drawing/2014/main" id="{BAF35ECC-0DC9-DFC1-E53B-DDCE7BA9DADD}"/>
                  </a:ext>
                </a:extLst>
              </p:cNvPr>
              <p:cNvSpPr txBox="1"/>
              <p:nvPr/>
            </p:nvSpPr>
            <p:spPr>
              <a:xfrm>
                <a:off x="461358" y="2212843"/>
                <a:ext cx="909749" cy="566788"/>
              </a:xfrm>
              <a:prstGeom prst="rect">
                <a:avLst/>
              </a:prstGeom>
              <a:noFill/>
              <a:ln>
                <a:noFill/>
              </a:ln>
            </p:spPr>
            <p:txBody>
              <a:bodyPr vert="horz" wrap="square" lIns="91440" tIns="45720" rIns="91440" bIns="45720" rtlCol="0" anchor="t" anchorCtr="0">
                <a:spAutoFit/>
              </a:bodyPr>
              <a:lstStyle/>
              <a:p>
                <a:pPr algn="l"/>
                <a:r>
                  <a:rPr lang="en-US" sz="2200" b="1">
                    <a:solidFill>
                      <a:schemeClr val="bg1"/>
                    </a:solidFill>
                  </a:rPr>
                  <a:t>QM</a:t>
                </a:r>
              </a:p>
            </p:txBody>
          </p:sp>
        </p:grpSp>
        <p:grpSp>
          <p:nvGrpSpPr>
            <p:cNvPr id="84" name="Agrupar 3">
              <a:extLst>
                <a:ext uri="{FF2B5EF4-FFF2-40B4-BE49-F238E27FC236}">
                  <a16:creationId xmlns:a16="http://schemas.microsoft.com/office/drawing/2014/main" id="{BFE25FE3-1D51-B6A5-0AE7-66D2D29C08F0}"/>
                </a:ext>
              </a:extLst>
            </p:cNvPr>
            <p:cNvGrpSpPr/>
            <p:nvPr/>
          </p:nvGrpSpPr>
          <p:grpSpPr>
            <a:xfrm>
              <a:off x="4697860" y="681194"/>
              <a:ext cx="809691" cy="430887"/>
              <a:chOff x="1200692" y="2222104"/>
              <a:chExt cx="993811" cy="566788"/>
            </a:xfrm>
          </p:grpSpPr>
          <p:sp>
            <p:nvSpPr>
              <p:cNvPr id="85" name="Paralelogramo 25">
                <a:extLst>
                  <a:ext uri="{FF2B5EF4-FFF2-40B4-BE49-F238E27FC236}">
                    <a16:creationId xmlns:a16="http://schemas.microsoft.com/office/drawing/2014/main" id="{98C2BE62-3832-FCFE-D261-257E0EDA6F81}"/>
                  </a:ext>
                </a:extLst>
              </p:cNvPr>
              <p:cNvSpPr/>
              <p:nvPr/>
            </p:nvSpPr>
            <p:spPr>
              <a:xfrm>
                <a:off x="1217817" y="2321993"/>
                <a:ext cx="778604" cy="395815"/>
              </a:xfrm>
              <a:prstGeom prst="parallelogram">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86" name="CaixaDeTexto 26">
                <a:extLst>
                  <a:ext uri="{FF2B5EF4-FFF2-40B4-BE49-F238E27FC236}">
                    <a16:creationId xmlns:a16="http://schemas.microsoft.com/office/drawing/2014/main" id="{9C644505-EE5B-9416-930F-5450716B17AB}"/>
                  </a:ext>
                </a:extLst>
              </p:cNvPr>
              <p:cNvSpPr txBox="1"/>
              <p:nvPr/>
            </p:nvSpPr>
            <p:spPr>
              <a:xfrm>
                <a:off x="1200692" y="2222104"/>
                <a:ext cx="993811" cy="566788"/>
              </a:xfrm>
              <a:prstGeom prst="rect">
                <a:avLst/>
              </a:prstGeom>
              <a:noFill/>
              <a:ln>
                <a:noFill/>
              </a:ln>
            </p:spPr>
            <p:txBody>
              <a:bodyPr vert="horz" wrap="square" lIns="91440" tIns="45720" rIns="91440" bIns="45720" rtlCol="0" anchor="t" anchorCtr="0">
                <a:spAutoFit/>
              </a:bodyPr>
              <a:lstStyle/>
              <a:p>
                <a:pPr algn="l"/>
                <a:r>
                  <a:rPr lang="en-US" sz="2200" b="1">
                    <a:solidFill>
                      <a:schemeClr val="bg1"/>
                    </a:solidFill>
                  </a:rPr>
                  <a:t>MM</a:t>
                </a:r>
              </a:p>
            </p:txBody>
          </p:sp>
        </p:grpSp>
      </p:grpSp>
      <p:grpSp>
        <p:nvGrpSpPr>
          <p:cNvPr id="2" name="Group 1">
            <a:extLst>
              <a:ext uri="{FF2B5EF4-FFF2-40B4-BE49-F238E27FC236}">
                <a16:creationId xmlns:a16="http://schemas.microsoft.com/office/drawing/2014/main" id="{6614A808-176B-5CCD-B643-21A46911112B}"/>
              </a:ext>
            </a:extLst>
          </p:cNvPr>
          <p:cNvGrpSpPr/>
          <p:nvPr/>
        </p:nvGrpSpPr>
        <p:grpSpPr>
          <a:xfrm>
            <a:off x="-264827" y="4831744"/>
            <a:ext cx="9414845" cy="372633"/>
            <a:chOff x="-264827" y="4831744"/>
            <a:chExt cx="9414845" cy="372633"/>
          </a:xfrm>
        </p:grpSpPr>
        <p:sp>
          <p:nvSpPr>
            <p:cNvPr id="3" name="Rectangle 2">
              <a:extLst>
                <a:ext uri="{FF2B5EF4-FFF2-40B4-BE49-F238E27FC236}">
                  <a16:creationId xmlns:a16="http://schemas.microsoft.com/office/drawing/2014/main" id="{34C123A1-8D7A-5280-6095-A7EAA3ECC7D9}"/>
                </a:ext>
              </a:extLst>
            </p:cNvPr>
            <p:cNvSpPr/>
            <p:nvPr/>
          </p:nvSpPr>
          <p:spPr>
            <a:xfrm>
              <a:off x="-6018" y="4884791"/>
              <a:ext cx="9156036" cy="274578"/>
            </a:xfrm>
            <a:prstGeom prst="rect">
              <a:avLst/>
            </a:prstGeom>
            <a:solidFill>
              <a:srgbClr val="276E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Espaço Reservado para Número de Slide 4">
              <a:extLst>
                <a:ext uri="{FF2B5EF4-FFF2-40B4-BE49-F238E27FC236}">
                  <a16:creationId xmlns:a16="http://schemas.microsoft.com/office/drawing/2014/main" id="{357506BD-E74B-DBF0-B82E-08695CE38D57}"/>
                </a:ext>
              </a:extLst>
            </p:cNvPr>
            <p:cNvSpPr txBox="1">
              <a:spLocks/>
            </p:cNvSpPr>
            <p:nvPr/>
          </p:nvSpPr>
          <p:spPr>
            <a:xfrm>
              <a:off x="8646533" y="4831744"/>
              <a:ext cx="452465" cy="372633"/>
            </a:xfrm>
            <a:prstGeom prst="rect">
              <a:avLst/>
            </a:prstGeom>
            <a:effectLst>
              <a:outerShdw blurRad="50800" dist="38100" dir="10800000" algn="r" rotWithShape="0">
                <a:prstClr val="black">
                  <a:alpha val="40000"/>
                </a:prstClr>
              </a:outerShdw>
            </a:effectLst>
          </p:spPr>
          <p:txBody>
            <a:bodyPr vert="horz" lIns="91440" tIns="45720" rIns="91440" bIns="45720" rtlCol="0" anchor="ctr"/>
            <a:lstStyle>
              <a:defPPr>
                <a:defRPr lang="en-US"/>
              </a:defPPr>
              <a:lvl1pPr marL="0" algn="l"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1496E9E6-392B-B64A-85D6-1354B0EA1A88}" type="slidenum">
                <a:rPr lang="en-US" sz="1800" b="1" dirty="0" smtClean="0">
                  <a:solidFill>
                    <a:schemeClr val="bg1"/>
                  </a:solidFill>
                  <a:latin typeface="Barlow" pitchFamily="2" charset="77"/>
                </a:rPr>
                <a:pPr algn="ctr"/>
                <a:t>7</a:t>
              </a:fld>
              <a:endParaRPr lang="en-US" sz="1800" b="1">
                <a:solidFill>
                  <a:schemeClr val="bg1"/>
                </a:solidFill>
                <a:latin typeface="Barlow" pitchFamily="2" charset="77"/>
              </a:endParaRPr>
            </a:p>
          </p:txBody>
        </p:sp>
        <p:sp>
          <p:nvSpPr>
            <p:cNvPr id="12" name="Espaço Reservado para Conteúdo 2">
              <a:hlinkClick r:id="" action="ppaction://hlinkshowjump?jump=nextslide"/>
              <a:extLst>
                <a:ext uri="{FF2B5EF4-FFF2-40B4-BE49-F238E27FC236}">
                  <a16:creationId xmlns:a16="http://schemas.microsoft.com/office/drawing/2014/main" id="{0ABE7B71-D863-22D5-1329-2B96B329B542}"/>
                </a:ext>
              </a:extLst>
            </p:cNvPr>
            <p:cNvSpPr txBox="1">
              <a:spLocks/>
            </p:cNvSpPr>
            <p:nvPr/>
          </p:nvSpPr>
          <p:spPr>
            <a:xfrm>
              <a:off x="6733082" y="4879074"/>
              <a:ext cx="2057400" cy="225189"/>
            </a:xfrm>
            <a:prstGeom prst="rect">
              <a:avLst/>
            </a:prstGeom>
            <a:effectLst>
              <a:outerShdw blurRad="50800" dist="38100" dir="10800000" algn="r" rotWithShape="0">
                <a:prstClr val="black">
                  <a:alpha val="40000"/>
                </a:prstClr>
              </a:outerShdw>
            </a:effectLst>
          </p:spPr>
          <p:txBody>
            <a:bodyPr vert="horz" lIns="91440" tIns="45720" rIns="91440" bIns="45720" rtlCol="0" anchor="t" anchorCtr="0">
              <a:noAutofit/>
            </a:bodyPr>
            <a:lstStyle>
              <a:lvl1pPr marL="0" indent="0" algn="l" defTabSz="685800" rtl="0" eaLnBrk="1" latinLnBrk="0" hangingPunct="1">
                <a:lnSpc>
                  <a:spcPct val="100000"/>
                </a:lnSpc>
                <a:spcBef>
                  <a:spcPts val="750"/>
                </a:spcBef>
                <a:spcAft>
                  <a:spcPts val="500"/>
                </a:spcAft>
                <a:buFont typeface="Arial" panose="020B0604020202020204" pitchFamily="34" charset="0"/>
                <a:buNone/>
                <a:defRPr sz="1800" kern="1200" baseline="0">
                  <a:solidFill>
                    <a:schemeClr val="tx1"/>
                  </a:solidFill>
                  <a:latin typeface="+mn-lt"/>
                  <a:ea typeface="+mn-ea"/>
                  <a:cs typeface="+mn-cs"/>
                </a:defRPr>
              </a:lvl1pPr>
              <a:lvl2pPr marL="177800" indent="-177800" algn="l" defTabSz="685800" rtl="0" eaLnBrk="1" latinLnBrk="0" hangingPunct="1">
                <a:lnSpc>
                  <a:spcPct val="100000"/>
                </a:lnSpc>
                <a:spcBef>
                  <a:spcPts val="375"/>
                </a:spcBef>
                <a:spcAft>
                  <a:spcPts val="200"/>
                </a:spcAft>
                <a:buClr>
                  <a:schemeClr val="accent1"/>
                </a:buClr>
                <a:buFont typeface="Wingdings" pitchFamily="2" charset="2"/>
                <a:buChar char="§"/>
                <a:tabLst/>
                <a:defRPr sz="1800" kern="1200">
                  <a:solidFill>
                    <a:schemeClr val="tx1"/>
                  </a:solidFill>
                  <a:latin typeface="+mn-lt"/>
                  <a:ea typeface="+mn-ea"/>
                  <a:cs typeface="+mn-cs"/>
                </a:defRPr>
              </a:lvl2pPr>
              <a:lvl3pPr marL="355600" indent="-177800" algn="l" defTabSz="685800" rtl="0" eaLnBrk="1" latinLnBrk="0" hangingPunct="1">
                <a:lnSpc>
                  <a:spcPct val="90000"/>
                </a:lnSpc>
                <a:spcBef>
                  <a:spcPts val="375"/>
                </a:spcBef>
                <a:buClr>
                  <a:schemeClr val="tx2"/>
                </a:buClr>
                <a:buFont typeface="Wingdings" pitchFamily="2" charset="2"/>
                <a:buChar char="§"/>
                <a:tabLst/>
                <a:defRPr lang="en-US" sz="1400" kern="1200" baseline="0" dirty="0">
                  <a:solidFill>
                    <a:schemeClr val="tx1"/>
                  </a:solidFill>
                  <a:latin typeface="+mn-lt"/>
                  <a:ea typeface="+mn-ea"/>
                  <a:cs typeface="+mn-cs"/>
                </a:defRPr>
              </a:lvl3pPr>
              <a:lvl4pPr marL="355600" indent="-177800" algn="l" defTabSz="685800" rtl="0" eaLnBrk="1" latinLnBrk="0" hangingPunct="1">
                <a:lnSpc>
                  <a:spcPct val="90000"/>
                </a:lnSpc>
                <a:spcBef>
                  <a:spcPts val="375"/>
                </a:spcBef>
                <a:buClr>
                  <a:schemeClr val="accent4"/>
                </a:buClr>
                <a:buFont typeface="Wingdings" pitchFamily="2" charset="2"/>
                <a:buChar char="§"/>
                <a:defRPr sz="1350" kern="1200">
                  <a:solidFill>
                    <a:schemeClr val="tx1"/>
                  </a:solidFill>
                  <a:latin typeface="+mn-lt"/>
                  <a:ea typeface="+mn-ea"/>
                  <a:cs typeface="+mn-cs"/>
                </a:defRPr>
              </a:lvl4pPr>
              <a:lvl5pPr marL="355600" indent="-17780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US" sz="1200" b="1">
                  <a:solidFill>
                    <a:schemeClr val="bg1"/>
                  </a:solidFill>
                  <a:latin typeface="Barlow" pitchFamily="2" charset="77"/>
                </a:rPr>
                <a:t>Ernane de Freitas Martins</a:t>
              </a:r>
              <a:endParaRPr lang="pt-BR" b="1">
                <a:solidFill>
                  <a:schemeClr val="bg1"/>
                </a:solidFill>
                <a:latin typeface="Barlow" pitchFamily="2" charset="77"/>
              </a:endParaRPr>
            </a:p>
          </p:txBody>
        </p:sp>
        <p:sp>
          <p:nvSpPr>
            <p:cNvPr id="18" name="Espaço Reservado para Conteúdo 2">
              <a:extLst>
                <a:ext uri="{FF2B5EF4-FFF2-40B4-BE49-F238E27FC236}">
                  <a16:creationId xmlns:a16="http://schemas.microsoft.com/office/drawing/2014/main" id="{93CAE6F8-DAD1-78D4-0373-267E54436BDB}"/>
                </a:ext>
              </a:extLst>
            </p:cNvPr>
            <p:cNvSpPr txBox="1">
              <a:spLocks/>
            </p:cNvSpPr>
            <p:nvPr/>
          </p:nvSpPr>
          <p:spPr>
            <a:xfrm>
              <a:off x="-264827" y="4901578"/>
              <a:ext cx="7075554" cy="225189"/>
            </a:xfrm>
            <a:prstGeom prst="rect">
              <a:avLst/>
            </a:prstGeom>
            <a:effectLst>
              <a:outerShdw blurRad="50800" dist="38100" dir="10800000" algn="r" rotWithShape="0">
                <a:prstClr val="black">
                  <a:alpha val="40000"/>
                </a:prstClr>
              </a:outerShdw>
            </a:effectLst>
          </p:spPr>
          <p:txBody>
            <a:bodyPr vert="horz" lIns="91440" tIns="45720" rIns="91440" bIns="45720" rtlCol="0" anchor="ctr" anchorCtr="0">
              <a:noAutofit/>
            </a:bodyPr>
            <a:lstStyle>
              <a:lvl1pPr marL="0" indent="0" algn="l" defTabSz="685800" rtl="0" eaLnBrk="1" latinLnBrk="0" hangingPunct="1">
                <a:lnSpc>
                  <a:spcPct val="100000"/>
                </a:lnSpc>
                <a:spcBef>
                  <a:spcPts val="750"/>
                </a:spcBef>
                <a:spcAft>
                  <a:spcPts val="500"/>
                </a:spcAft>
                <a:buFont typeface="Arial" panose="020B0604020202020204" pitchFamily="34" charset="0"/>
                <a:buNone/>
                <a:defRPr sz="1800" kern="1200" baseline="0">
                  <a:solidFill>
                    <a:schemeClr val="tx1"/>
                  </a:solidFill>
                  <a:latin typeface="+mn-lt"/>
                  <a:ea typeface="+mn-ea"/>
                  <a:cs typeface="+mn-cs"/>
                </a:defRPr>
              </a:lvl1pPr>
              <a:lvl2pPr marL="177800" indent="-177800" algn="l" defTabSz="685800" rtl="0" eaLnBrk="1" latinLnBrk="0" hangingPunct="1">
                <a:lnSpc>
                  <a:spcPct val="100000"/>
                </a:lnSpc>
                <a:spcBef>
                  <a:spcPts val="375"/>
                </a:spcBef>
                <a:spcAft>
                  <a:spcPts val="200"/>
                </a:spcAft>
                <a:buClr>
                  <a:schemeClr val="accent1"/>
                </a:buClr>
                <a:buFont typeface="Wingdings" pitchFamily="2" charset="2"/>
                <a:buChar char="§"/>
                <a:tabLst/>
                <a:defRPr sz="1800" kern="1200">
                  <a:solidFill>
                    <a:schemeClr val="tx1"/>
                  </a:solidFill>
                  <a:latin typeface="+mn-lt"/>
                  <a:ea typeface="+mn-ea"/>
                  <a:cs typeface="+mn-cs"/>
                </a:defRPr>
              </a:lvl2pPr>
              <a:lvl3pPr marL="355600" indent="-177800" algn="l" defTabSz="685800" rtl="0" eaLnBrk="1" latinLnBrk="0" hangingPunct="1">
                <a:lnSpc>
                  <a:spcPct val="90000"/>
                </a:lnSpc>
                <a:spcBef>
                  <a:spcPts val="375"/>
                </a:spcBef>
                <a:buClr>
                  <a:schemeClr val="tx2"/>
                </a:buClr>
                <a:buFont typeface="Wingdings" pitchFamily="2" charset="2"/>
                <a:buChar char="§"/>
                <a:tabLst/>
                <a:defRPr lang="en-US" sz="1400" kern="1200" baseline="0" dirty="0">
                  <a:solidFill>
                    <a:schemeClr val="tx1"/>
                  </a:solidFill>
                  <a:latin typeface="+mn-lt"/>
                  <a:ea typeface="+mn-ea"/>
                  <a:cs typeface="+mn-cs"/>
                </a:defRPr>
              </a:lvl3pPr>
              <a:lvl4pPr marL="355600" indent="-177800" algn="l" defTabSz="685800" rtl="0" eaLnBrk="1" latinLnBrk="0" hangingPunct="1">
                <a:lnSpc>
                  <a:spcPct val="90000"/>
                </a:lnSpc>
                <a:spcBef>
                  <a:spcPts val="375"/>
                </a:spcBef>
                <a:buClr>
                  <a:schemeClr val="accent4"/>
                </a:buClr>
                <a:buFont typeface="Wingdings" pitchFamily="2" charset="2"/>
                <a:buChar char="§"/>
                <a:defRPr sz="1350" kern="1200">
                  <a:solidFill>
                    <a:schemeClr val="tx1"/>
                  </a:solidFill>
                  <a:latin typeface="+mn-lt"/>
                  <a:ea typeface="+mn-ea"/>
                  <a:cs typeface="+mn-cs"/>
                </a:defRPr>
              </a:lvl4pPr>
              <a:lvl5pPr marL="355600" indent="-17780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0" algn="ctr">
                <a:defRPr/>
              </a:pPr>
              <a:r>
                <a:rPr lang="en-US" sz="1200" b="1">
                  <a:solidFill>
                    <a:schemeClr val="bg1"/>
                  </a:solidFill>
                  <a:effectLst/>
                  <a:latin typeface="Barlow Semi Condensed" panose="020F0502020204030204" pitchFamily="34" charset="0"/>
                </a:rPr>
                <a:t>Electrochemical properties using TranSIESTA and QM/MM</a:t>
              </a:r>
              <a:endParaRPr lang="en-GB" sz="1200" b="1">
                <a:solidFill>
                  <a:schemeClr val="bg1"/>
                </a:solidFill>
                <a:effectLst/>
                <a:latin typeface="Barlow Semi Condensed" panose="020F0502020204030204" pitchFamily="34" charset="0"/>
              </a:endParaRPr>
            </a:p>
          </p:txBody>
        </p:sp>
      </p:grpSp>
    </p:spTree>
    <p:extLst>
      <p:ext uri="{BB962C8B-B14F-4D97-AF65-F5344CB8AC3E}">
        <p14:creationId xmlns:p14="http://schemas.microsoft.com/office/powerpoint/2010/main" val="274844075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5"/>
                                        </p:tgtEl>
                                        <p:attrNameLst>
                                          <p:attrName>style.visibility</p:attrName>
                                        </p:attrNameLst>
                                      </p:cBhvr>
                                      <p:to>
                                        <p:strVal val="visible"/>
                                      </p:to>
                                    </p:set>
                                    <p:animEffect transition="in" filter="wipe(down)">
                                      <p:cBhvr>
                                        <p:cTn id="7" dur="1000"/>
                                        <p:tgtEl>
                                          <p:spTgt spid="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968556-FC94-47EE-DA83-93A7877AD930}"/>
            </a:ext>
          </a:extLst>
        </p:cNvPr>
        <p:cNvGrpSpPr/>
        <p:nvPr/>
      </p:nvGrpSpPr>
      <p:grpSpPr>
        <a:xfrm>
          <a:off x="0" y="0"/>
          <a:ext cx="0" cy="0"/>
          <a:chOff x="0" y="0"/>
          <a:chExt cx="0" cy="0"/>
        </a:xfrm>
      </p:grpSpPr>
      <p:sp>
        <p:nvSpPr>
          <p:cNvPr id="23" name="Título 1">
            <a:extLst>
              <a:ext uri="{FF2B5EF4-FFF2-40B4-BE49-F238E27FC236}">
                <a16:creationId xmlns:a16="http://schemas.microsoft.com/office/drawing/2014/main" id="{043288B6-4590-0E28-13FE-E48346106C34}"/>
              </a:ext>
            </a:extLst>
          </p:cNvPr>
          <p:cNvSpPr txBox="1">
            <a:spLocks/>
          </p:cNvSpPr>
          <p:nvPr/>
        </p:nvSpPr>
        <p:spPr>
          <a:xfrm>
            <a:off x="374650" y="273844"/>
            <a:ext cx="7886700" cy="994172"/>
          </a:xfrm>
          <a:prstGeom prst="rect">
            <a:avLst/>
          </a:prstGeom>
        </p:spPr>
        <p:txBody>
          <a:bodyPr vert="horz" lIns="91440" tIns="45720" rIns="91440" bIns="45720" rtlCol="0" anchor="t" anchorCtr="0">
            <a:noAutofit/>
          </a:bodyPr>
          <a:lstStyle>
            <a:lvl1pPr algn="l" defTabSz="685800" rtl="0" eaLnBrk="1" latinLnBrk="0" hangingPunct="1">
              <a:lnSpc>
                <a:spcPct val="90000"/>
              </a:lnSpc>
              <a:spcBef>
                <a:spcPct val="0"/>
              </a:spcBef>
              <a:buNone/>
              <a:defRPr sz="3000" b="1" kern="1200" baseline="0">
                <a:solidFill>
                  <a:schemeClr val="tx2"/>
                </a:solidFill>
                <a:latin typeface="+mj-lt"/>
                <a:ea typeface="+mj-ea"/>
                <a:cs typeface="+mj-cs"/>
              </a:defRPr>
            </a:lvl1pPr>
          </a:lstStyle>
          <a:p>
            <a:endParaRPr lang="en-US">
              <a:solidFill>
                <a:srgbClr val="222160"/>
              </a:solidFill>
            </a:endParaRPr>
          </a:p>
        </p:txBody>
      </p:sp>
      <p:grpSp>
        <p:nvGrpSpPr>
          <p:cNvPr id="6" name="Group 10">
            <a:extLst>
              <a:ext uri="{FF2B5EF4-FFF2-40B4-BE49-F238E27FC236}">
                <a16:creationId xmlns:a16="http://schemas.microsoft.com/office/drawing/2014/main" id="{DDB8339F-2FF1-CDDB-C89B-FE32B1AF8775}"/>
              </a:ext>
            </a:extLst>
          </p:cNvPr>
          <p:cNvGrpSpPr/>
          <p:nvPr/>
        </p:nvGrpSpPr>
        <p:grpSpPr>
          <a:xfrm>
            <a:off x="-64851" y="-8749"/>
            <a:ext cx="9254247" cy="625409"/>
            <a:chOff x="-64851" y="-51881"/>
            <a:chExt cx="9254247" cy="625409"/>
          </a:xfrm>
        </p:grpSpPr>
        <p:sp>
          <p:nvSpPr>
            <p:cNvPr id="4" name="Google Shape;111;p3">
              <a:extLst>
                <a:ext uri="{FF2B5EF4-FFF2-40B4-BE49-F238E27FC236}">
                  <a16:creationId xmlns:a16="http://schemas.microsoft.com/office/drawing/2014/main" id="{5CE01A98-F241-2FF0-E089-2733C372E649}"/>
                </a:ext>
              </a:extLst>
            </p:cNvPr>
            <p:cNvSpPr/>
            <p:nvPr/>
          </p:nvSpPr>
          <p:spPr>
            <a:xfrm>
              <a:off x="-64851" y="-51881"/>
              <a:ext cx="9254247" cy="625409"/>
            </a:xfrm>
            <a:prstGeom prst="rect">
              <a:avLst/>
            </a:prstGeom>
            <a:solidFill>
              <a:srgbClr val="006EB8"/>
            </a:solidFill>
            <a:ln>
              <a:noFill/>
            </a:ln>
          </p:spPr>
          <p:txBody>
            <a:bodyPr spcFirstLastPara="1" wrap="square" lIns="68569" tIns="34275" rIns="68569" bIns="34275" anchor="ctr" anchorCtr="0">
              <a:noAutofit/>
            </a:bodyPr>
            <a:lstStyle/>
            <a:p>
              <a:pPr algn="ctr" defTabSz="685800"/>
              <a:endParaRPr sz="1350">
                <a:solidFill>
                  <a:prstClr val="white"/>
                </a:solidFill>
                <a:latin typeface="Calibri"/>
                <a:ea typeface="Calibri"/>
                <a:cs typeface="Calibri"/>
                <a:sym typeface="Calibri"/>
              </a:endParaRPr>
            </a:p>
          </p:txBody>
        </p:sp>
        <p:pic>
          <p:nvPicPr>
            <p:cNvPr id="5" name="Picture 19" descr="A black and white sign with white text&#10;&#10;Description automatically generated">
              <a:extLst>
                <a:ext uri="{FF2B5EF4-FFF2-40B4-BE49-F238E27FC236}">
                  <a16:creationId xmlns:a16="http://schemas.microsoft.com/office/drawing/2014/main" id="{CCD97DAA-F995-20AF-A28C-16F59CC4D42D}"/>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7669117" y="-3334"/>
              <a:ext cx="1386749" cy="536856"/>
            </a:xfrm>
            <a:prstGeom prst="rect">
              <a:avLst/>
            </a:prstGeom>
            <a:effectLst>
              <a:outerShdw blurRad="50800" dist="38100" dir="10800000" algn="r" rotWithShape="0">
                <a:prstClr val="black">
                  <a:alpha val="40000"/>
                </a:prstClr>
              </a:outerShdw>
            </a:effectLst>
          </p:spPr>
        </p:pic>
      </p:grpSp>
      <p:sp>
        <p:nvSpPr>
          <p:cNvPr id="10" name="Espaço Reservado para Conteúdo 2">
            <a:extLst>
              <a:ext uri="{FF2B5EF4-FFF2-40B4-BE49-F238E27FC236}">
                <a16:creationId xmlns:a16="http://schemas.microsoft.com/office/drawing/2014/main" id="{8D38EE46-4AF4-E6F4-EE14-71C414B230AE}"/>
              </a:ext>
            </a:extLst>
          </p:cNvPr>
          <p:cNvSpPr txBox="1">
            <a:spLocks/>
          </p:cNvSpPr>
          <p:nvPr/>
        </p:nvSpPr>
        <p:spPr>
          <a:xfrm>
            <a:off x="2177934" y="3708064"/>
            <a:ext cx="5834178" cy="1160912"/>
          </a:xfrm>
          <a:prstGeom prst="rect">
            <a:avLst/>
          </a:prstGeom>
        </p:spPr>
        <p:txBody>
          <a:bodyPr vert="horz" lIns="91440" tIns="45720" rIns="91440" bIns="45720" rtlCol="0" anchor="t" anchorCtr="0">
            <a:noAutofit/>
          </a:bodyPr>
          <a:lstStyle>
            <a:lvl1pPr marL="0" indent="0" algn="l" defTabSz="685800" rtl="0" eaLnBrk="1" latinLnBrk="0" hangingPunct="1">
              <a:lnSpc>
                <a:spcPct val="100000"/>
              </a:lnSpc>
              <a:spcBef>
                <a:spcPts val="750"/>
              </a:spcBef>
              <a:spcAft>
                <a:spcPts val="500"/>
              </a:spcAft>
              <a:buFont typeface="Arial" panose="020B0604020202020204" pitchFamily="34" charset="0"/>
              <a:buNone/>
              <a:defRPr sz="1800" kern="1200" baseline="0">
                <a:solidFill>
                  <a:schemeClr val="tx1"/>
                </a:solidFill>
                <a:latin typeface="+mn-lt"/>
                <a:ea typeface="+mn-ea"/>
                <a:cs typeface="+mn-cs"/>
              </a:defRPr>
            </a:lvl1pPr>
            <a:lvl2pPr marL="177800" indent="-177800" algn="l" defTabSz="685800" rtl="0" eaLnBrk="1" latinLnBrk="0" hangingPunct="1">
              <a:lnSpc>
                <a:spcPct val="100000"/>
              </a:lnSpc>
              <a:spcBef>
                <a:spcPts val="375"/>
              </a:spcBef>
              <a:spcAft>
                <a:spcPts val="200"/>
              </a:spcAft>
              <a:buClr>
                <a:schemeClr val="accent1"/>
              </a:buClr>
              <a:buFont typeface="Wingdings" pitchFamily="2" charset="2"/>
              <a:buChar char="§"/>
              <a:tabLst/>
              <a:defRPr sz="1800" kern="1200">
                <a:solidFill>
                  <a:schemeClr val="tx1"/>
                </a:solidFill>
                <a:latin typeface="+mn-lt"/>
                <a:ea typeface="+mn-ea"/>
                <a:cs typeface="+mn-cs"/>
              </a:defRPr>
            </a:lvl2pPr>
            <a:lvl3pPr marL="355600" indent="-177800" algn="l" defTabSz="685800" rtl="0" eaLnBrk="1" latinLnBrk="0" hangingPunct="1">
              <a:lnSpc>
                <a:spcPct val="90000"/>
              </a:lnSpc>
              <a:spcBef>
                <a:spcPts val="375"/>
              </a:spcBef>
              <a:buClr>
                <a:schemeClr val="tx2"/>
              </a:buClr>
              <a:buFont typeface="Wingdings" pitchFamily="2" charset="2"/>
              <a:buChar char="§"/>
              <a:tabLst/>
              <a:defRPr lang="en-US" sz="1400" kern="1200" baseline="0" dirty="0">
                <a:solidFill>
                  <a:schemeClr val="tx1"/>
                </a:solidFill>
                <a:latin typeface="+mn-lt"/>
                <a:ea typeface="+mn-ea"/>
                <a:cs typeface="+mn-cs"/>
              </a:defRPr>
            </a:lvl3pPr>
            <a:lvl4pPr marL="355600" indent="-177800" algn="l" defTabSz="685800" rtl="0" eaLnBrk="1" latinLnBrk="0" hangingPunct="1">
              <a:lnSpc>
                <a:spcPct val="90000"/>
              </a:lnSpc>
              <a:spcBef>
                <a:spcPts val="375"/>
              </a:spcBef>
              <a:buClr>
                <a:schemeClr val="accent4"/>
              </a:buClr>
              <a:buFont typeface="Wingdings" pitchFamily="2" charset="2"/>
              <a:buChar char="§"/>
              <a:defRPr sz="1350" kern="1200">
                <a:solidFill>
                  <a:schemeClr val="tx1"/>
                </a:solidFill>
                <a:latin typeface="+mn-lt"/>
                <a:ea typeface="+mn-ea"/>
                <a:cs typeface="+mn-cs"/>
              </a:defRPr>
            </a:lvl4pPr>
            <a:lvl5pPr marL="355600" indent="-17780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spcBef>
                <a:spcPts val="0"/>
              </a:spcBef>
              <a:spcAft>
                <a:spcPts val="0"/>
              </a:spcAft>
            </a:pPr>
            <a:r>
              <a:rPr lang="en-US" sz="1200" b="1" dirty="0"/>
              <a:t>﻿Crespo et al., J. Phys. Chem. B, 107, 13728-13736 (2003)</a:t>
            </a:r>
          </a:p>
          <a:p>
            <a:pPr>
              <a:spcBef>
                <a:spcPts val="0"/>
              </a:spcBef>
              <a:spcAft>
                <a:spcPts val="0"/>
              </a:spcAft>
            </a:pPr>
            <a:r>
              <a:rPr lang="en-US" sz="1200" b="1" dirty="0"/>
              <a:t>Sanz-Navarro et al., Theor. Chem. Acc., 128:825-833 (2011)</a:t>
            </a:r>
          </a:p>
          <a:p>
            <a:pPr>
              <a:spcBef>
                <a:spcPts val="0"/>
              </a:spcBef>
              <a:spcAft>
                <a:spcPts val="0"/>
              </a:spcAft>
            </a:pPr>
            <a:r>
              <a:rPr lang="en-US" sz="1200" b="1" dirty="0" err="1"/>
              <a:t>Prasongkit</a:t>
            </a:r>
            <a:r>
              <a:rPr lang="en-US" sz="1200" b="1" dirty="0"/>
              <a:t> et al., J. Phys. Chem. C, 122, 7094-7099 (2018)</a:t>
            </a:r>
          </a:p>
          <a:p>
            <a:pPr>
              <a:spcBef>
                <a:spcPts val="0"/>
              </a:spcBef>
              <a:spcAft>
                <a:spcPts val="0"/>
              </a:spcAft>
            </a:pPr>
            <a:r>
              <a:rPr lang="en-US" sz="1200" b="1" dirty="0"/>
              <a:t>Martins et al., Molecules, 24(5), 7094-7099 (2019)</a:t>
            </a:r>
          </a:p>
          <a:p>
            <a:pPr>
              <a:spcBef>
                <a:spcPts val="0"/>
              </a:spcBef>
              <a:spcAft>
                <a:spcPts val="0"/>
              </a:spcAft>
            </a:pPr>
            <a:r>
              <a:rPr lang="en-US" sz="1200" b="1" dirty="0"/>
              <a:t>Martins et al., Carbon, 158, 314-319 (2020)</a:t>
            </a:r>
          </a:p>
          <a:p>
            <a:pPr>
              <a:spcBef>
                <a:spcPts val="0"/>
              </a:spcBef>
              <a:spcAft>
                <a:spcPts val="0"/>
              </a:spcAft>
            </a:pPr>
            <a:r>
              <a:rPr lang="en-US" sz="1200" b="1" dirty="0"/>
              <a:t>Martins et al., Physical Chemistry Chemical Physics, 24, 24404-24412 (2022) </a:t>
            </a:r>
          </a:p>
          <a:p>
            <a:pPr>
              <a:spcBef>
                <a:spcPts val="0"/>
              </a:spcBef>
              <a:spcAft>
                <a:spcPts val="0"/>
              </a:spcAft>
            </a:pPr>
            <a:endParaRPr lang="en-US" sz="1200" b="1" dirty="0"/>
          </a:p>
          <a:p>
            <a:pPr>
              <a:spcBef>
                <a:spcPts val="0"/>
              </a:spcBef>
              <a:spcAft>
                <a:spcPts val="0"/>
              </a:spcAft>
            </a:pPr>
            <a:endParaRPr lang="en-US" sz="1200" b="1" dirty="0"/>
          </a:p>
        </p:txBody>
      </p:sp>
      <p:sp>
        <p:nvSpPr>
          <p:cNvPr id="11" name="Google Shape;474;p15">
            <a:extLst>
              <a:ext uri="{FF2B5EF4-FFF2-40B4-BE49-F238E27FC236}">
                <a16:creationId xmlns:a16="http://schemas.microsoft.com/office/drawing/2014/main" id="{36D85742-D5D6-49C2-A3A1-7E8F867D58E4}"/>
              </a:ext>
            </a:extLst>
          </p:cNvPr>
          <p:cNvSpPr txBox="1">
            <a:spLocks/>
          </p:cNvSpPr>
          <p:nvPr/>
        </p:nvSpPr>
        <p:spPr>
          <a:xfrm>
            <a:off x="53780" y="612513"/>
            <a:ext cx="9002086" cy="401837"/>
          </a:xfrm>
          <a:prstGeom prst="rect">
            <a:avLst/>
          </a:prstGeom>
          <a:effectLst>
            <a:outerShdw blurRad="63500" sx="102000" sy="102000" algn="ctr" rotWithShape="0">
              <a:prstClr val="black">
                <a:alpha val="40000"/>
              </a:prstClr>
            </a:outerShdw>
          </a:effectLst>
        </p:spPr>
        <p:txBody>
          <a:bodyPr spcFirstLastPara="1" vert="horz" wrap="square" lIns="91425" tIns="45700" rIns="91425" bIns="45700" rtlCol="0" anchor="ctr" anchorCtr="0">
            <a:noAutofit/>
          </a:bodyPr>
          <a:lstStyle>
            <a:lvl1pPr algn="l" defTabSz="685800" rtl="0" eaLnBrk="1" latinLnBrk="0" hangingPunct="1">
              <a:lnSpc>
                <a:spcPct val="90000"/>
              </a:lnSpc>
              <a:spcBef>
                <a:spcPct val="0"/>
              </a:spcBef>
              <a:buNone/>
              <a:defRPr sz="3000" b="1" kern="1200" baseline="0">
                <a:solidFill>
                  <a:schemeClr val="tx2"/>
                </a:solidFill>
                <a:latin typeface="+mj-lt"/>
                <a:ea typeface="+mj-ea"/>
                <a:cs typeface="+mj-cs"/>
              </a:defRPr>
            </a:lvl1pPr>
          </a:lstStyle>
          <a:p>
            <a:pPr>
              <a:spcBef>
                <a:spcPts val="0"/>
              </a:spcBef>
            </a:pPr>
            <a:r>
              <a:rPr lang="en-US" sz="2000" dirty="0">
                <a:solidFill>
                  <a:srgbClr val="006EB8"/>
                </a:solidFill>
                <a:effectLst>
                  <a:outerShdw blurRad="50800" dist="38100" dir="10800000" algn="r" rotWithShape="0">
                    <a:prstClr val="black">
                      <a:alpha val="40000"/>
                    </a:prstClr>
                  </a:outerShdw>
                </a:effectLst>
              </a:rPr>
              <a:t>The                     method in SIESTA | timeline</a:t>
            </a:r>
            <a:endParaRPr lang="pt-BR" dirty="0"/>
          </a:p>
        </p:txBody>
      </p:sp>
      <p:grpSp>
        <p:nvGrpSpPr>
          <p:cNvPr id="13" name="Agrupar 35">
            <a:extLst>
              <a:ext uri="{FF2B5EF4-FFF2-40B4-BE49-F238E27FC236}">
                <a16:creationId xmlns:a16="http://schemas.microsoft.com/office/drawing/2014/main" id="{8CFA1BB8-5C1A-33E9-4A91-F5A9C1CD0FD8}"/>
              </a:ext>
            </a:extLst>
          </p:cNvPr>
          <p:cNvGrpSpPr/>
          <p:nvPr/>
        </p:nvGrpSpPr>
        <p:grpSpPr>
          <a:xfrm>
            <a:off x="596600" y="631745"/>
            <a:ext cx="550016" cy="317116"/>
            <a:chOff x="546251" y="2256419"/>
            <a:chExt cx="671567" cy="417135"/>
          </a:xfrm>
        </p:grpSpPr>
        <p:sp>
          <p:nvSpPr>
            <p:cNvPr id="14" name="Paralelogramo 36">
              <a:extLst>
                <a:ext uri="{FF2B5EF4-FFF2-40B4-BE49-F238E27FC236}">
                  <a16:creationId xmlns:a16="http://schemas.microsoft.com/office/drawing/2014/main" id="{E901CD10-C6D0-710E-6026-809679F0C5AE}"/>
                </a:ext>
              </a:extLst>
            </p:cNvPr>
            <p:cNvSpPr/>
            <p:nvPr/>
          </p:nvSpPr>
          <p:spPr>
            <a:xfrm>
              <a:off x="549742" y="2321994"/>
              <a:ext cx="668076" cy="326254"/>
            </a:xfrm>
            <a:prstGeom prst="parallelogram">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sp>
          <p:nvSpPr>
            <p:cNvPr id="15" name="CaixaDeTexto 37">
              <a:extLst>
                <a:ext uri="{FF2B5EF4-FFF2-40B4-BE49-F238E27FC236}">
                  <a16:creationId xmlns:a16="http://schemas.microsoft.com/office/drawing/2014/main" id="{75102661-5B80-72AE-8895-41455501C826}"/>
                </a:ext>
              </a:extLst>
            </p:cNvPr>
            <p:cNvSpPr txBox="1"/>
            <p:nvPr/>
          </p:nvSpPr>
          <p:spPr>
            <a:xfrm>
              <a:off x="546251" y="2256419"/>
              <a:ext cx="638285" cy="417135"/>
            </a:xfrm>
            <a:prstGeom prst="rect">
              <a:avLst/>
            </a:prstGeom>
            <a:noFill/>
            <a:ln>
              <a:noFill/>
            </a:ln>
          </p:spPr>
          <p:txBody>
            <a:bodyPr vert="horz" wrap="none" lIns="91440" tIns="45720" rIns="91440" bIns="45720" rtlCol="0" anchor="t" anchorCtr="0">
              <a:spAutoFit/>
            </a:bodyPr>
            <a:lstStyle/>
            <a:p>
              <a:pPr algn="l"/>
              <a:r>
                <a:rPr lang="en-US" b="1">
                  <a:solidFill>
                    <a:schemeClr val="bg1"/>
                  </a:solidFill>
                </a:rPr>
                <a:t>QM</a:t>
              </a:r>
            </a:p>
          </p:txBody>
        </p:sp>
      </p:grpSp>
      <p:grpSp>
        <p:nvGrpSpPr>
          <p:cNvPr id="18" name="Agrupar 38">
            <a:extLst>
              <a:ext uri="{FF2B5EF4-FFF2-40B4-BE49-F238E27FC236}">
                <a16:creationId xmlns:a16="http://schemas.microsoft.com/office/drawing/2014/main" id="{9C1CE78F-D1D3-5758-211A-0F1F57A0C0DD}"/>
              </a:ext>
            </a:extLst>
          </p:cNvPr>
          <p:cNvGrpSpPr/>
          <p:nvPr/>
        </p:nvGrpSpPr>
        <p:grpSpPr>
          <a:xfrm>
            <a:off x="1132367" y="631745"/>
            <a:ext cx="547158" cy="317116"/>
            <a:chOff x="1214314" y="2256420"/>
            <a:chExt cx="671580" cy="417134"/>
          </a:xfrm>
        </p:grpSpPr>
        <p:sp>
          <p:nvSpPr>
            <p:cNvPr id="19" name="Paralelogramo 39">
              <a:extLst>
                <a:ext uri="{FF2B5EF4-FFF2-40B4-BE49-F238E27FC236}">
                  <a16:creationId xmlns:a16="http://schemas.microsoft.com/office/drawing/2014/main" id="{698868F0-AFE6-69FC-EDF6-A5A68E0E75D4}"/>
                </a:ext>
              </a:extLst>
            </p:cNvPr>
            <p:cNvSpPr/>
            <p:nvPr/>
          </p:nvSpPr>
          <p:spPr>
            <a:xfrm>
              <a:off x="1217818" y="2321993"/>
              <a:ext cx="668076" cy="326254"/>
            </a:xfrm>
            <a:prstGeom prst="parallelogram">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highlight>
                  <a:srgbClr val="FFFF00"/>
                </a:highlight>
              </a:endParaRPr>
            </a:p>
          </p:txBody>
        </p:sp>
        <p:sp>
          <p:nvSpPr>
            <p:cNvPr id="20" name="CaixaDeTexto 40">
              <a:extLst>
                <a:ext uri="{FF2B5EF4-FFF2-40B4-BE49-F238E27FC236}">
                  <a16:creationId xmlns:a16="http://schemas.microsoft.com/office/drawing/2014/main" id="{98A2234E-6851-9E8D-A507-82A934C174C9}"/>
                </a:ext>
              </a:extLst>
            </p:cNvPr>
            <p:cNvSpPr txBox="1"/>
            <p:nvPr/>
          </p:nvSpPr>
          <p:spPr>
            <a:xfrm>
              <a:off x="1214314" y="2256420"/>
              <a:ext cx="656415" cy="417134"/>
            </a:xfrm>
            <a:prstGeom prst="rect">
              <a:avLst/>
            </a:prstGeom>
            <a:noFill/>
            <a:ln>
              <a:noFill/>
            </a:ln>
          </p:spPr>
          <p:txBody>
            <a:bodyPr vert="horz" wrap="none" lIns="91440" tIns="45720" rIns="91440" bIns="45720" rtlCol="0" anchor="t" anchorCtr="0">
              <a:spAutoFit/>
            </a:bodyPr>
            <a:lstStyle/>
            <a:p>
              <a:pPr algn="l"/>
              <a:r>
                <a:rPr lang="en-US" b="1">
                  <a:solidFill>
                    <a:schemeClr val="bg1"/>
                  </a:solidFill>
                </a:rPr>
                <a:t>MM</a:t>
              </a:r>
            </a:p>
          </p:txBody>
        </p:sp>
      </p:grpSp>
      <p:sp>
        <p:nvSpPr>
          <p:cNvPr id="30" name="Título 1">
            <a:extLst>
              <a:ext uri="{FF2B5EF4-FFF2-40B4-BE49-F238E27FC236}">
                <a16:creationId xmlns:a16="http://schemas.microsoft.com/office/drawing/2014/main" id="{E00421A7-D656-4DD7-894A-8C86068030F3}"/>
              </a:ext>
            </a:extLst>
          </p:cNvPr>
          <p:cNvSpPr txBox="1">
            <a:spLocks/>
          </p:cNvSpPr>
          <p:nvPr/>
        </p:nvSpPr>
        <p:spPr>
          <a:xfrm>
            <a:off x="53780" y="56068"/>
            <a:ext cx="6679302" cy="519632"/>
          </a:xfrm>
          <a:prstGeom prst="rect">
            <a:avLst/>
          </a:prstGeom>
          <a:effectLst>
            <a:outerShdw blurRad="50800" dist="38100" dir="13500000" algn="br" rotWithShape="0">
              <a:prstClr val="black">
                <a:alpha val="40000"/>
              </a:prstClr>
            </a:outerShdw>
          </a:effectLst>
        </p:spPr>
        <p:txBody>
          <a:bodyPr vert="horz" lIns="91440" tIns="45720" rIns="91440" bIns="45720" rtlCol="0" anchor="t" anchorCtr="0">
            <a:noAutofit/>
          </a:bodyPr>
          <a:lstStyle>
            <a:lvl1pPr algn="l" defTabSz="685800" rtl="0" eaLnBrk="1" latinLnBrk="0" hangingPunct="1">
              <a:lnSpc>
                <a:spcPct val="90000"/>
              </a:lnSpc>
              <a:spcBef>
                <a:spcPct val="0"/>
              </a:spcBef>
              <a:buNone/>
              <a:defRPr sz="3000" b="1" kern="1200" baseline="0">
                <a:solidFill>
                  <a:schemeClr val="tx2"/>
                </a:solidFill>
                <a:latin typeface="+mj-lt"/>
                <a:ea typeface="+mj-ea"/>
                <a:cs typeface="+mj-cs"/>
              </a:defRPr>
            </a:lvl1pPr>
          </a:lstStyle>
          <a:p>
            <a:r>
              <a:rPr lang="en-US">
                <a:solidFill>
                  <a:schemeClr val="bg1"/>
                </a:solidFill>
                <a:effectLst>
                  <a:outerShdw blurRad="50800" dist="38100" dir="10800000" algn="r" rotWithShape="0">
                    <a:prstClr val="black">
                      <a:alpha val="40000"/>
                    </a:prstClr>
                  </a:outerShdw>
                </a:effectLst>
              </a:rPr>
              <a:t>Details about the implementation</a:t>
            </a:r>
            <a:endParaRPr lang="pt-BR">
              <a:solidFill>
                <a:schemeClr val="bg1"/>
              </a:solidFill>
            </a:endParaRPr>
          </a:p>
        </p:txBody>
      </p:sp>
      <p:grpSp>
        <p:nvGrpSpPr>
          <p:cNvPr id="31" name="Group 30">
            <a:extLst>
              <a:ext uri="{FF2B5EF4-FFF2-40B4-BE49-F238E27FC236}">
                <a16:creationId xmlns:a16="http://schemas.microsoft.com/office/drawing/2014/main" id="{C5D9679F-7B41-C3AC-D2DD-7801F4004CD4}"/>
              </a:ext>
            </a:extLst>
          </p:cNvPr>
          <p:cNvGrpSpPr/>
          <p:nvPr/>
        </p:nvGrpSpPr>
        <p:grpSpPr>
          <a:xfrm>
            <a:off x="-264827" y="4831744"/>
            <a:ext cx="9414845" cy="372633"/>
            <a:chOff x="-264827" y="4831744"/>
            <a:chExt cx="9414845" cy="372633"/>
          </a:xfrm>
        </p:grpSpPr>
        <p:sp>
          <p:nvSpPr>
            <p:cNvPr id="47" name="Rectangle 46">
              <a:extLst>
                <a:ext uri="{FF2B5EF4-FFF2-40B4-BE49-F238E27FC236}">
                  <a16:creationId xmlns:a16="http://schemas.microsoft.com/office/drawing/2014/main" id="{CFA74B01-01C8-ACE0-67F2-730D267E2021}"/>
                </a:ext>
              </a:extLst>
            </p:cNvPr>
            <p:cNvSpPr/>
            <p:nvPr/>
          </p:nvSpPr>
          <p:spPr>
            <a:xfrm>
              <a:off x="-6018" y="4884791"/>
              <a:ext cx="9156036" cy="274578"/>
            </a:xfrm>
            <a:prstGeom prst="rect">
              <a:avLst/>
            </a:prstGeom>
            <a:solidFill>
              <a:srgbClr val="276E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Espaço Reservado para Número de Slide 4">
              <a:extLst>
                <a:ext uri="{FF2B5EF4-FFF2-40B4-BE49-F238E27FC236}">
                  <a16:creationId xmlns:a16="http://schemas.microsoft.com/office/drawing/2014/main" id="{2B4F9905-1DE7-5EB1-CC97-2AAE6C03EF55}"/>
                </a:ext>
              </a:extLst>
            </p:cNvPr>
            <p:cNvSpPr txBox="1">
              <a:spLocks/>
            </p:cNvSpPr>
            <p:nvPr/>
          </p:nvSpPr>
          <p:spPr>
            <a:xfrm>
              <a:off x="8646533" y="4831744"/>
              <a:ext cx="452465" cy="372633"/>
            </a:xfrm>
            <a:prstGeom prst="rect">
              <a:avLst/>
            </a:prstGeom>
            <a:effectLst>
              <a:outerShdw blurRad="50800" dist="38100" dir="10800000" algn="r" rotWithShape="0">
                <a:prstClr val="black">
                  <a:alpha val="40000"/>
                </a:prstClr>
              </a:outerShdw>
            </a:effectLst>
          </p:spPr>
          <p:txBody>
            <a:bodyPr vert="horz" lIns="91440" tIns="45720" rIns="91440" bIns="45720" rtlCol="0" anchor="ctr"/>
            <a:lstStyle>
              <a:defPPr>
                <a:defRPr lang="en-US"/>
              </a:defPPr>
              <a:lvl1pPr marL="0" algn="l"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1496E9E6-392B-B64A-85D6-1354B0EA1A88}" type="slidenum">
                <a:rPr lang="en-US" sz="1800" b="1" dirty="0" smtClean="0">
                  <a:solidFill>
                    <a:schemeClr val="bg1"/>
                  </a:solidFill>
                  <a:latin typeface="Barlow" pitchFamily="2" charset="77"/>
                </a:rPr>
                <a:pPr algn="ctr"/>
                <a:t>8</a:t>
              </a:fld>
              <a:endParaRPr lang="en-US" sz="1800" b="1">
                <a:solidFill>
                  <a:schemeClr val="bg1"/>
                </a:solidFill>
                <a:latin typeface="Barlow" pitchFamily="2" charset="77"/>
              </a:endParaRPr>
            </a:p>
          </p:txBody>
        </p:sp>
        <p:sp>
          <p:nvSpPr>
            <p:cNvPr id="49" name="Espaço Reservado para Conteúdo 2">
              <a:hlinkClick r:id="" action="ppaction://hlinkshowjump?jump=nextslide"/>
              <a:extLst>
                <a:ext uri="{FF2B5EF4-FFF2-40B4-BE49-F238E27FC236}">
                  <a16:creationId xmlns:a16="http://schemas.microsoft.com/office/drawing/2014/main" id="{B39CBFE5-2A3C-A02E-57B7-3EABE84E18CB}"/>
                </a:ext>
              </a:extLst>
            </p:cNvPr>
            <p:cNvSpPr txBox="1">
              <a:spLocks/>
            </p:cNvSpPr>
            <p:nvPr/>
          </p:nvSpPr>
          <p:spPr>
            <a:xfrm>
              <a:off x="6733082" y="4879074"/>
              <a:ext cx="2057400" cy="225189"/>
            </a:xfrm>
            <a:prstGeom prst="rect">
              <a:avLst/>
            </a:prstGeom>
            <a:effectLst>
              <a:outerShdw blurRad="50800" dist="38100" dir="10800000" algn="r" rotWithShape="0">
                <a:prstClr val="black">
                  <a:alpha val="40000"/>
                </a:prstClr>
              </a:outerShdw>
            </a:effectLst>
          </p:spPr>
          <p:txBody>
            <a:bodyPr vert="horz" lIns="91440" tIns="45720" rIns="91440" bIns="45720" rtlCol="0" anchor="t" anchorCtr="0">
              <a:noAutofit/>
            </a:bodyPr>
            <a:lstStyle>
              <a:lvl1pPr marL="0" indent="0" algn="l" defTabSz="685800" rtl="0" eaLnBrk="1" latinLnBrk="0" hangingPunct="1">
                <a:lnSpc>
                  <a:spcPct val="100000"/>
                </a:lnSpc>
                <a:spcBef>
                  <a:spcPts val="750"/>
                </a:spcBef>
                <a:spcAft>
                  <a:spcPts val="500"/>
                </a:spcAft>
                <a:buFont typeface="Arial" panose="020B0604020202020204" pitchFamily="34" charset="0"/>
                <a:buNone/>
                <a:defRPr sz="1800" kern="1200" baseline="0">
                  <a:solidFill>
                    <a:schemeClr val="tx1"/>
                  </a:solidFill>
                  <a:latin typeface="+mn-lt"/>
                  <a:ea typeface="+mn-ea"/>
                  <a:cs typeface="+mn-cs"/>
                </a:defRPr>
              </a:lvl1pPr>
              <a:lvl2pPr marL="177800" indent="-177800" algn="l" defTabSz="685800" rtl="0" eaLnBrk="1" latinLnBrk="0" hangingPunct="1">
                <a:lnSpc>
                  <a:spcPct val="100000"/>
                </a:lnSpc>
                <a:spcBef>
                  <a:spcPts val="375"/>
                </a:spcBef>
                <a:spcAft>
                  <a:spcPts val="200"/>
                </a:spcAft>
                <a:buClr>
                  <a:schemeClr val="accent1"/>
                </a:buClr>
                <a:buFont typeface="Wingdings" pitchFamily="2" charset="2"/>
                <a:buChar char="§"/>
                <a:tabLst/>
                <a:defRPr sz="1800" kern="1200">
                  <a:solidFill>
                    <a:schemeClr val="tx1"/>
                  </a:solidFill>
                  <a:latin typeface="+mn-lt"/>
                  <a:ea typeface="+mn-ea"/>
                  <a:cs typeface="+mn-cs"/>
                </a:defRPr>
              </a:lvl2pPr>
              <a:lvl3pPr marL="355600" indent="-177800" algn="l" defTabSz="685800" rtl="0" eaLnBrk="1" latinLnBrk="0" hangingPunct="1">
                <a:lnSpc>
                  <a:spcPct val="90000"/>
                </a:lnSpc>
                <a:spcBef>
                  <a:spcPts val="375"/>
                </a:spcBef>
                <a:buClr>
                  <a:schemeClr val="tx2"/>
                </a:buClr>
                <a:buFont typeface="Wingdings" pitchFamily="2" charset="2"/>
                <a:buChar char="§"/>
                <a:tabLst/>
                <a:defRPr lang="en-US" sz="1400" kern="1200" baseline="0" dirty="0">
                  <a:solidFill>
                    <a:schemeClr val="tx1"/>
                  </a:solidFill>
                  <a:latin typeface="+mn-lt"/>
                  <a:ea typeface="+mn-ea"/>
                  <a:cs typeface="+mn-cs"/>
                </a:defRPr>
              </a:lvl3pPr>
              <a:lvl4pPr marL="355600" indent="-177800" algn="l" defTabSz="685800" rtl="0" eaLnBrk="1" latinLnBrk="0" hangingPunct="1">
                <a:lnSpc>
                  <a:spcPct val="90000"/>
                </a:lnSpc>
                <a:spcBef>
                  <a:spcPts val="375"/>
                </a:spcBef>
                <a:buClr>
                  <a:schemeClr val="accent4"/>
                </a:buClr>
                <a:buFont typeface="Wingdings" pitchFamily="2" charset="2"/>
                <a:buChar char="§"/>
                <a:defRPr sz="1350" kern="1200">
                  <a:solidFill>
                    <a:schemeClr val="tx1"/>
                  </a:solidFill>
                  <a:latin typeface="+mn-lt"/>
                  <a:ea typeface="+mn-ea"/>
                  <a:cs typeface="+mn-cs"/>
                </a:defRPr>
              </a:lvl4pPr>
              <a:lvl5pPr marL="355600" indent="-17780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US" sz="1200" b="1">
                  <a:solidFill>
                    <a:schemeClr val="bg1"/>
                  </a:solidFill>
                  <a:latin typeface="Barlow" pitchFamily="2" charset="77"/>
                </a:rPr>
                <a:t>Ernane de Freitas Martins</a:t>
              </a:r>
              <a:endParaRPr lang="pt-BR" b="1">
                <a:solidFill>
                  <a:schemeClr val="bg1"/>
                </a:solidFill>
                <a:latin typeface="Barlow" pitchFamily="2" charset="77"/>
              </a:endParaRPr>
            </a:p>
          </p:txBody>
        </p:sp>
        <p:sp>
          <p:nvSpPr>
            <p:cNvPr id="50" name="Espaço Reservado para Conteúdo 2">
              <a:extLst>
                <a:ext uri="{FF2B5EF4-FFF2-40B4-BE49-F238E27FC236}">
                  <a16:creationId xmlns:a16="http://schemas.microsoft.com/office/drawing/2014/main" id="{3E65D2A9-D154-28A9-724A-24C0DACD2D96}"/>
                </a:ext>
              </a:extLst>
            </p:cNvPr>
            <p:cNvSpPr txBox="1">
              <a:spLocks/>
            </p:cNvSpPr>
            <p:nvPr/>
          </p:nvSpPr>
          <p:spPr>
            <a:xfrm>
              <a:off x="-264827" y="4901578"/>
              <a:ext cx="7075554" cy="225189"/>
            </a:xfrm>
            <a:prstGeom prst="rect">
              <a:avLst/>
            </a:prstGeom>
            <a:effectLst>
              <a:outerShdw blurRad="50800" dist="38100" dir="10800000" algn="r" rotWithShape="0">
                <a:prstClr val="black">
                  <a:alpha val="40000"/>
                </a:prstClr>
              </a:outerShdw>
            </a:effectLst>
          </p:spPr>
          <p:txBody>
            <a:bodyPr vert="horz" lIns="91440" tIns="45720" rIns="91440" bIns="45720" rtlCol="0" anchor="ctr" anchorCtr="0">
              <a:noAutofit/>
            </a:bodyPr>
            <a:lstStyle>
              <a:lvl1pPr marL="0" indent="0" algn="l" defTabSz="685800" rtl="0" eaLnBrk="1" latinLnBrk="0" hangingPunct="1">
                <a:lnSpc>
                  <a:spcPct val="100000"/>
                </a:lnSpc>
                <a:spcBef>
                  <a:spcPts val="750"/>
                </a:spcBef>
                <a:spcAft>
                  <a:spcPts val="500"/>
                </a:spcAft>
                <a:buFont typeface="Arial" panose="020B0604020202020204" pitchFamily="34" charset="0"/>
                <a:buNone/>
                <a:defRPr sz="1800" kern="1200" baseline="0">
                  <a:solidFill>
                    <a:schemeClr val="tx1"/>
                  </a:solidFill>
                  <a:latin typeface="+mn-lt"/>
                  <a:ea typeface="+mn-ea"/>
                  <a:cs typeface="+mn-cs"/>
                </a:defRPr>
              </a:lvl1pPr>
              <a:lvl2pPr marL="177800" indent="-177800" algn="l" defTabSz="685800" rtl="0" eaLnBrk="1" latinLnBrk="0" hangingPunct="1">
                <a:lnSpc>
                  <a:spcPct val="100000"/>
                </a:lnSpc>
                <a:spcBef>
                  <a:spcPts val="375"/>
                </a:spcBef>
                <a:spcAft>
                  <a:spcPts val="200"/>
                </a:spcAft>
                <a:buClr>
                  <a:schemeClr val="accent1"/>
                </a:buClr>
                <a:buFont typeface="Wingdings" pitchFamily="2" charset="2"/>
                <a:buChar char="§"/>
                <a:tabLst/>
                <a:defRPr sz="1800" kern="1200">
                  <a:solidFill>
                    <a:schemeClr val="tx1"/>
                  </a:solidFill>
                  <a:latin typeface="+mn-lt"/>
                  <a:ea typeface="+mn-ea"/>
                  <a:cs typeface="+mn-cs"/>
                </a:defRPr>
              </a:lvl2pPr>
              <a:lvl3pPr marL="355600" indent="-177800" algn="l" defTabSz="685800" rtl="0" eaLnBrk="1" latinLnBrk="0" hangingPunct="1">
                <a:lnSpc>
                  <a:spcPct val="90000"/>
                </a:lnSpc>
                <a:spcBef>
                  <a:spcPts val="375"/>
                </a:spcBef>
                <a:buClr>
                  <a:schemeClr val="tx2"/>
                </a:buClr>
                <a:buFont typeface="Wingdings" pitchFamily="2" charset="2"/>
                <a:buChar char="§"/>
                <a:tabLst/>
                <a:defRPr lang="en-US" sz="1400" kern="1200" baseline="0" dirty="0">
                  <a:solidFill>
                    <a:schemeClr val="tx1"/>
                  </a:solidFill>
                  <a:latin typeface="+mn-lt"/>
                  <a:ea typeface="+mn-ea"/>
                  <a:cs typeface="+mn-cs"/>
                </a:defRPr>
              </a:lvl3pPr>
              <a:lvl4pPr marL="355600" indent="-177800" algn="l" defTabSz="685800" rtl="0" eaLnBrk="1" latinLnBrk="0" hangingPunct="1">
                <a:lnSpc>
                  <a:spcPct val="90000"/>
                </a:lnSpc>
                <a:spcBef>
                  <a:spcPts val="375"/>
                </a:spcBef>
                <a:buClr>
                  <a:schemeClr val="accent4"/>
                </a:buClr>
                <a:buFont typeface="Wingdings" pitchFamily="2" charset="2"/>
                <a:buChar char="§"/>
                <a:defRPr sz="1350" kern="1200">
                  <a:solidFill>
                    <a:schemeClr val="tx1"/>
                  </a:solidFill>
                  <a:latin typeface="+mn-lt"/>
                  <a:ea typeface="+mn-ea"/>
                  <a:cs typeface="+mn-cs"/>
                </a:defRPr>
              </a:lvl4pPr>
              <a:lvl5pPr marL="355600" indent="-17780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0" algn="ctr">
                <a:defRPr/>
              </a:pPr>
              <a:r>
                <a:rPr lang="en-US" sz="1200" b="1">
                  <a:solidFill>
                    <a:schemeClr val="bg1"/>
                  </a:solidFill>
                  <a:effectLst/>
                  <a:latin typeface="Barlow Semi Condensed" panose="020F0502020204030204" pitchFamily="34" charset="0"/>
                </a:rPr>
                <a:t>Electrochemical properties using TranSIESTA and QM/MM</a:t>
              </a:r>
              <a:endParaRPr lang="en-GB" sz="1200" b="1">
                <a:solidFill>
                  <a:schemeClr val="bg1"/>
                </a:solidFill>
                <a:effectLst/>
                <a:latin typeface="Barlow Semi Condensed" panose="020F0502020204030204" pitchFamily="34" charset="0"/>
              </a:endParaRPr>
            </a:p>
          </p:txBody>
        </p:sp>
      </p:grpSp>
      <p:pic>
        <p:nvPicPr>
          <p:cNvPr id="114" name="Picture 113">
            <a:extLst>
              <a:ext uri="{FF2B5EF4-FFF2-40B4-BE49-F238E27FC236}">
                <a16:creationId xmlns:a16="http://schemas.microsoft.com/office/drawing/2014/main" id="{27AA5ED3-8842-A64F-FD3D-494E39F3DD7B}"/>
              </a:ext>
            </a:extLst>
          </p:cNvPr>
          <p:cNvPicPr>
            <a:picLocks noChangeAspect="1"/>
          </p:cNvPicPr>
          <p:nvPr/>
        </p:nvPicPr>
        <p:blipFill>
          <a:blip r:embed="rId3"/>
          <a:srcRect l="1812" t="28966" r="6174" b="20984"/>
          <a:stretch/>
        </p:blipFill>
        <p:spPr>
          <a:xfrm>
            <a:off x="62973" y="1114525"/>
            <a:ext cx="9055967" cy="2572122"/>
          </a:xfrm>
          <a:prstGeom prst="rect">
            <a:avLst/>
          </a:prstGeom>
        </p:spPr>
      </p:pic>
      <p:pic>
        <p:nvPicPr>
          <p:cNvPr id="115" name="Picture 114" descr="A blue and yellow circle with a word&#10;&#10;Description automatically generated">
            <a:extLst>
              <a:ext uri="{FF2B5EF4-FFF2-40B4-BE49-F238E27FC236}">
                <a16:creationId xmlns:a16="http://schemas.microsoft.com/office/drawing/2014/main" id="{DC3C8BB1-5F64-1B26-01CA-4B68890B3DD5}"/>
              </a:ext>
            </a:extLst>
          </p:cNvPr>
          <p:cNvPicPr>
            <a:picLocks noChangeAspect="1"/>
          </p:cNvPicPr>
          <p:nvPr/>
        </p:nvPicPr>
        <p:blipFill>
          <a:blip r:embed="rId4"/>
          <a:stretch>
            <a:fillRect/>
          </a:stretch>
        </p:blipFill>
        <p:spPr>
          <a:xfrm>
            <a:off x="26165" y="4032626"/>
            <a:ext cx="1452895" cy="783232"/>
          </a:xfrm>
          <a:prstGeom prst="rect">
            <a:avLst/>
          </a:prstGeom>
        </p:spPr>
      </p:pic>
    </p:spTree>
    <p:extLst>
      <p:ext uri="{BB962C8B-B14F-4D97-AF65-F5344CB8AC3E}">
        <p14:creationId xmlns:p14="http://schemas.microsoft.com/office/powerpoint/2010/main" val="421836655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6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8AEFEEA4-38E4-DD88-13CE-CCF4C3D9190F}"/>
              </a:ext>
            </a:extLst>
          </p:cNvPr>
          <p:cNvPicPr>
            <a:picLocks noChangeAspect="1"/>
          </p:cNvPicPr>
          <p:nvPr/>
        </p:nvPicPr>
        <p:blipFill rotWithShape="1">
          <a:blip r:embed="rId3"/>
          <a:srcRect l="6918" t="44668" r="13848" b="10942"/>
          <a:stretch/>
        </p:blipFill>
        <p:spPr>
          <a:xfrm>
            <a:off x="1455064" y="2535882"/>
            <a:ext cx="6198096" cy="2083432"/>
          </a:xfrm>
          <a:prstGeom prst="rect">
            <a:avLst/>
          </a:prstGeom>
        </p:spPr>
      </p:pic>
      <p:grpSp>
        <p:nvGrpSpPr>
          <p:cNvPr id="61" name="Group 60">
            <a:extLst>
              <a:ext uri="{FF2B5EF4-FFF2-40B4-BE49-F238E27FC236}">
                <a16:creationId xmlns:a16="http://schemas.microsoft.com/office/drawing/2014/main" id="{827958F0-89B5-EA22-44F5-EF4796F4FA3A}"/>
              </a:ext>
            </a:extLst>
          </p:cNvPr>
          <p:cNvGrpSpPr/>
          <p:nvPr/>
        </p:nvGrpSpPr>
        <p:grpSpPr>
          <a:xfrm>
            <a:off x="-64851" y="-8749"/>
            <a:ext cx="9254247" cy="625409"/>
            <a:chOff x="-64851" y="-51881"/>
            <a:chExt cx="9254247" cy="625409"/>
          </a:xfrm>
        </p:grpSpPr>
        <p:sp>
          <p:nvSpPr>
            <p:cNvPr id="62" name="Google Shape;111;p3">
              <a:extLst>
                <a:ext uri="{FF2B5EF4-FFF2-40B4-BE49-F238E27FC236}">
                  <a16:creationId xmlns:a16="http://schemas.microsoft.com/office/drawing/2014/main" id="{3B46E477-0C6A-350A-C9AE-19FF9BA4AD96}"/>
                </a:ext>
              </a:extLst>
            </p:cNvPr>
            <p:cNvSpPr/>
            <p:nvPr/>
          </p:nvSpPr>
          <p:spPr>
            <a:xfrm>
              <a:off x="-64851" y="-51881"/>
              <a:ext cx="9254247" cy="625409"/>
            </a:xfrm>
            <a:prstGeom prst="rect">
              <a:avLst/>
            </a:prstGeom>
            <a:solidFill>
              <a:srgbClr val="006EB8"/>
            </a:solidFill>
            <a:ln>
              <a:noFill/>
            </a:ln>
          </p:spPr>
          <p:txBody>
            <a:bodyPr spcFirstLastPara="1" wrap="square" lIns="68569" tIns="34275" rIns="68569" bIns="34275" anchor="ctr" anchorCtr="0">
              <a:noAutofit/>
            </a:bodyPr>
            <a:lstStyle/>
            <a:p>
              <a:pPr algn="ctr" defTabSz="685800"/>
              <a:endParaRPr lang="en-US" sz="1350">
                <a:solidFill>
                  <a:prstClr val="white"/>
                </a:solidFill>
                <a:latin typeface="Calibri"/>
                <a:ea typeface="Calibri"/>
                <a:cs typeface="Calibri"/>
                <a:sym typeface="Calibri"/>
              </a:endParaRPr>
            </a:p>
          </p:txBody>
        </p:sp>
        <p:pic>
          <p:nvPicPr>
            <p:cNvPr id="63" name="Picture 62" descr="A black and white sign with white text&#10;&#10;Description automatically generated">
              <a:extLst>
                <a:ext uri="{FF2B5EF4-FFF2-40B4-BE49-F238E27FC236}">
                  <a16:creationId xmlns:a16="http://schemas.microsoft.com/office/drawing/2014/main" id="{27AF4F7B-C794-D89F-B754-79ECFA0443C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7669117" y="-3334"/>
              <a:ext cx="1386749" cy="536856"/>
            </a:xfrm>
            <a:prstGeom prst="rect">
              <a:avLst/>
            </a:prstGeom>
            <a:effectLst>
              <a:outerShdw blurRad="50800" dist="38100" dir="10800000" algn="r" rotWithShape="0">
                <a:prstClr val="black">
                  <a:alpha val="40000"/>
                </a:prstClr>
              </a:outerShdw>
            </a:effectLst>
          </p:spPr>
        </p:pic>
      </p:grpSp>
      <p:sp>
        <p:nvSpPr>
          <p:cNvPr id="58" name="Google Shape;474;p15">
            <a:extLst>
              <a:ext uri="{FF2B5EF4-FFF2-40B4-BE49-F238E27FC236}">
                <a16:creationId xmlns:a16="http://schemas.microsoft.com/office/drawing/2014/main" id="{E08D1D61-3629-B6A6-58D6-50F5D636CBAE}"/>
              </a:ext>
            </a:extLst>
          </p:cNvPr>
          <p:cNvSpPr txBox="1">
            <a:spLocks/>
          </p:cNvSpPr>
          <p:nvPr/>
        </p:nvSpPr>
        <p:spPr>
          <a:xfrm>
            <a:off x="53780" y="612513"/>
            <a:ext cx="9002086" cy="401837"/>
          </a:xfrm>
          <a:prstGeom prst="rect">
            <a:avLst/>
          </a:prstGeom>
          <a:effectLst>
            <a:outerShdw blurRad="63500" sx="102000" sy="102000" algn="ctr" rotWithShape="0">
              <a:prstClr val="black">
                <a:alpha val="40000"/>
              </a:prstClr>
            </a:outerShdw>
          </a:effectLst>
        </p:spPr>
        <p:txBody>
          <a:bodyPr spcFirstLastPara="1" vert="horz" wrap="square" lIns="91425" tIns="45700" rIns="91425" bIns="45700" rtlCol="0" anchor="ctr" anchorCtr="0">
            <a:noAutofit/>
          </a:bodyPr>
          <a:lstStyle>
            <a:lvl1pPr algn="l" defTabSz="685800" rtl="0" eaLnBrk="1" latinLnBrk="0" hangingPunct="1">
              <a:lnSpc>
                <a:spcPct val="90000"/>
              </a:lnSpc>
              <a:spcBef>
                <a:spcPct val="0"/>
              </a:spcBef>
              <a:buNone/>
              <a:defRPr sz="3000" b="1" kern="1200" baseline="0">
                <a:solidFill>
                  <a:schemeClr val="tx2"/>
                </a:solidFill>
                <a:latin typeface="+mj-lt"/>
                <a:ea typeface="+mj-ea"/>
                <a:cs typeface="+mj-cs"/>
              </a:defRPr>
            </a:lvl1pPr>
          </a:lstStyle>
          <a:p>
            <a:pPr>
              <a:spcBef>
                <a:spcPts val="0"/>
              </a:spcBef>
            </a:pPr>
            <a:r>
              <a:rPr lang="en-US" sz="2000">
                <a:solidFill>
                  <a:srgbClr val="006EB8"/>
                </a:solidFill>
                <a:effectLst>
                  <a:outerShdw blurRad="50800" dist="38100" dir="10800000" algn="r" rotWithShape="0">
                    <a:prstClr val="black">
                      <a:alpha val="40000"/>
                    </a:prstClr>
                  </a:outerShdw>
                </a:effectLst>
              </a:rPr>
              <a:t>The NEGF +                     method</a:t>
            </a:r>
            <a:endParaRPr lang="pt-BR"/>
          </a:p>
        </p:txBody>
      </p:sp>
      <p:sp>
        <p:nvSpPr>
          <p:cNvPr id="23" name="Título 1">
            <a:extLst>
              <a:ext uri="{FF2B5EF4-FFF2-40B4-BE49-F238E27FC236}">
                <a16:creationId xmlns:a16="http://schemas.microsoft.com/office/drawing/2014/main" id="{D71F8C22-193B-2234-7545-EB5476FF4A9C}"/>
              </a:ext>
            </a:extLst>
          </p:cNvPr>
          <p:cNvSpPr txBox="1">
            <a:spLocks/>
          </p:cNvSpPr>
          <p:nvPr/>
        </p:nvSpPr>
        <p:spPr>
          <a:xfrm>
            <a:off x="374650" y="273844"/>
            <a:ext cx="7886700" cy="994172"/>
          </a:xfrm>
          <a:prstGeom prst="rect">
            <a:avLst/>
          </a:prstGeom>
        </p:spPr>
        <p:txBody>
          <a:bodyPr vert="horz" lIns="91440" tIns="45720" rIns="91440" bIns="45720" rtlCol="0" anchor="t" anchorCtr="0">
            <a:noAutofit/>
          </a:bodyPr>
          <a:lstStyle>
            <a:lvl1pPr algn="l" defTabSz="685800" rtl="0" eaLnBrk="1" latinLnBrk="0" hangingPunct="1">
              <a:lnSpc>
                <a:spcPct val="90000"/>
              </a:lnSpc>
              <a:spcBef>
                <a:spcPct val="0"/>
              </a:spcBef>
              <a:buNone/>
              <a:defRPr sz="3000" b="1" kern="1200" baseline="0">
                <a:solidFill>
                  <a:schemeClr val="tx2"/>
                </a:solidFill>
                <a:latin typeface="+mj-lt"/>
                <a:ea typeface="+mj-ea"/>
                <a:cs typeface="+mj-cs"/>
              </a:defRPr>
            </a:lvl1pPr>
          </a:lstStyle>
          <a:p>
            <a:endParaRPr lang="en-US">
              <a:solidFill>
                <a:srgbClr val="222160"/>
              </a:solidFill>
            </a:endParaRPr>
          </a:p>
        </p:txBody>
      </p:sp>
      <p:grpSp>
        <p:nvGrpSpPr>
          <p:cNvPr id="48" name="Agrupar 35">
            <a:extLst>
              <a:ext uri="{FF2B5EF4-FFF2-40B4-BE49-F238E27FC236}">
                <a16:creationId xmlns:a16="http://schemas.microsoft.com/office/drawing/2014/main" id="{89F8394E-2FC9-C822-5C27-D851ADAA12F3}"/>
              </a:ext>
            </a:extLst>
          </p:cNvPr>
          <p:cNvGrpSpPr/>
          <p:nvPr/>
        </p:nvGrpSpPr>
        <p:grpSpPr>
          <a:xfrm>
            <a:off x="1384344" y="611571"/>
            <a:ext cx="550015" cy="318050"/>
            <a:chOff x="546252" y="2229884"/>
            <a:chExt cx="671566" cy="418364"/>
          </a:xfrm>
        </p:grpSpPr>
        <p:sp>
          <p:nvSpPr>
            <p:cNvPr id="49" name="Paralelogramo 36">
              <a:extLst>
                <a:ext uri="{FF2B5EF4-FFF2-40B4-BE49-F238E27FC236}">
                  <a16:creationId xmlns:a16="http://schemas.microsoft.com/office/drawing/2014/main" id="{EFE12E33-310F-1EB7-2E11-29D9C4C6B795}"/>
                </a:ext>
              </a:extLst>
            </p:cNvPr>
            <p:cNvSpPr/>
            <p:nvPr/>
          </p:nvSpPr>
          <p:spPr>
            <a:xfrm>
              <a:off x="549742" y="2321994"/>
              <a:ext cx="668076" cy="326254"/>
            </a:xfrm>
            <a:prstGeom prst="parallelogram">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sp>
          <p:nvSpPr>
            <p:cNvPr id="50" name="CaixaDeTexto 37">
              <a:extLst>
                <a:ext uri="{FF2B5EF4-FFF2-40B4-BE49-F238E27FC236}">
                  <a16:creationId xmlns:a16="http://schemas.microsoft.com/office/drawing/2014/main" id="{E1428AE0-885F-AEF5-1FF8-E164D2E0E86B}"/>
                </a:ext>
              </a:extLst>
            </p:cNvPr>
            <p:cNvSpPr txBox="1"/>
            <p:nvPr/>
          </p:nvSpPr>
          <p:spPr>
            <a:xfrm>
              <a:off x="546252" y="2229884"/>
              <a:ext cx="638285" cy="417135"/>
            </a:xfrm>
            <a:prstGeom prst="rect">
              <a:avLst/>
            </a:prstGeom>
            <a:noFill/>
            <a:ln>
              <a:noFill/>
            </a:ln>
          </p:spPr>
          <p:txBody>
            <a:bodyPr vert="horz" wrap="none" lIns="91440" tIns="45720" rIns="91440" bIns="45720" rtlCol="0" anchor="t" anchorCtr="0">
              <a:spAutoFit/>
            </a:bodyPr>
            <a:lstStyle/>
            <a:p>
              <a:pPr algn="l"/>
              <a:r>
                <a:rPr lang="en-US" b="1">
                  <a:solidFill>
                    <a:schemeClr val="bg1"/>
                  </a:solidFill>
                </a:rPr>
                <a:t>QM</a:t>
              </a:r>
            </a:p>
          </p:txBody>
        </p:sp>
      </p:grpSp>
      <p:grpSp>
        <p:nvGrpSpPr>
          <p:cNvPr id="51" name="Agrupar 38">
            <a:extLst>
              <a:ext uri="{FF2B5EF4-FFF2-40B4-BE49-F238E27FC236}">
                <a16:creationId xmlns:a16="http://schemas.microsoft.com/office/drawing/2014/main" id="{B1FC3FD3-89FA-51B4-F493-2EAF30F883E4}"/>
              </a:ext>
            </a:extLst>
          </p:cNvPr>
          <p:cNvGrpSpPr/>
          <p:nvPr/>
        </p:nvGrpSpPr>
        <p:grpSpPr>
          <a:xfrm>
            <a:off x="1920110" y="611575"/>
            <a:ext cx="547158" cy="318050"/>
            <a:chOff x="1214314" y="2229885"/>
            <a:chExt cx="671580" cy="418362"/>
          </a:xfrm>
        </p:grpSpPr>
        <p:sp>
          <p:nvSpPr>
            <p:cNvPr id="52" name="Paralelogramo 39">
              <a:extLst>
                <a:ext uri="{FF2B5EF4-FFF2-40B4-BE49-F238E27FC236}">
                  <a16:creationId xmlns:a16="http://schemas.microsoft.com/office/drawing/2014/main" id="{1EC55C84-D75E-6BA3-A410-C27E5B048E0D}"/>
                </a:ext>
              </a:extLst>
            </p:cNvPr>
            <p:cNvSpPr/>
            <p:nvPr/>
          </p:nvSpPr>
          <p:spPr>
            <a:xfrm>
              <a:off x="1217818" y="2321993"/>
              <a:ext cx="668076" cy="326254"/>
            </a:xfrm>
            <a:prstGeom prst="parallelogram">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highlight>
                  <a:srgbClr val="FFFF00"/>
                </a:highlight>
              </a:endParaRPr>
            </a:p>
          </p:txBody>
        </p:sp>
        <p:sp>
          <p:nvSpPr>
            <p:cNvPr id="53" name="CaixaDeTexto 40">
              <a:extLst>
                <a:ext uri="{FF2B5EF4-FFF2-40B4-BE49-F238E27FC236}">
                  <a16:creationId xmlns:a16="http://schemas.microsoft.com/office/drawing/2014/main" id="{52588769-B076-16AA-9F75-6453C1DC329E}"/>
                </a:ext>
              </a:extLst>
            </p:cNvPr>
            <p:cNvSpPr txBox="1"/>
            <p:nvPr/>
          </p:nvSpPr>
          <p:spPr>
            <a:xfrm>
              <a:off x="1214314" y="2229885"/>
              <a:ext cx="656415" cy="417133"/>
            </a:xfrm>
            <a:prstGeom prst="rect">
              <a:avLst/>
            </a:prstGeom>
            <a:noFill/>
            <a:ln>
              <a:noFill/>
            </a:ln>
          </p:spPr>
          <p:txBody>
            <a:bodyPr vert="horz" wrap="none" lIns="91440" tIns="45720" rIns="91440" bIns="45720" rtlCol="0" anchor="t" anchorCtr="0">
              <a:spAutoFit/>
            </a:bodyPr>
            <a:lstStyle/>
            <a:p>
              <a:pPr algn="l"/>
              <a:r>
                <a:rPr lang="en-US" b="1">
                  <a:solidFill>
                    <a:schemeClr val="bg1"/>
                  </a:solidFill>
                </a:rPr>
                <a:t>MM</a:t>
              </a:r>
            </a:p>
          </p:txBody>
        </p:sp>
      </p:grpSp>
      <p:sp>
        <p:nvSpPr>
          <p:cNvPr id="33" name="Título 1">
            <a:extLst>
              <a:ext uri="{FF2B5EF4-FFF2-40B4-BE49-F238E27FC236}">
                <a16:creationId xmlns:a16="http://schemas.microsoft.com/office/drawing/2014/main" id="{3E26CE0F-288A-3C57-E947-290E5F60D9E8}"/>
              </a:ext>
            </a:extLst>
          </p:cNvPr>
          <p:cNvSpPr txBox="1">
            <a:spLocks/>
          </p:cNvSpPr>
          <p:nvPr/>
        </p:nvSpPr>
        <p:spPr>
          <a:xfrm>
            <a:off x="4910867" y="595820"/>
            <a:ext cx="3607372" cy="548191"/>
          </a:xfrm>
          <a:prstGeom prst="rect">
            <a:avLst/>
          </a:prstGeom>
          <a:noFill/>
          <a:ln>
            <a:noFill/>
          </a:ln>
        </p:spPr>
        <p:txBody>
          <a:bodyPr vert="horz" lIns="91440" tIns="45720" rIns="91440" bIns="45720" rtlCol="0" anchor="t" anchorCtr="0">
            <a:noAutofit/>
          </a:bodyPr>
          <a:lstStyle>
            <a:lvl1pPr algn="l" defTabSz="685800" rtl="0" eaLnBrk="1" latinLnBrk="0" hangingPunct="1">
              <a:lnSpc>
                <a:spcPct val="90000"/>
              </a:lnSpc>
              <a:spcBef>
                <a:spcPct val="0"/>
              </a:spcBef>
              <a:buNone/>
              <a:defRPr sz="3000" b="1" kern="1200" baseline="0">
                <a:solidFill>
                  <a:schemeClr val="tx2"/>
                </a:solidFill>
                <a:latin typeface="+mj-lt"/>
                <a:ea typeface="+mj-ea"/>
                <a:cs typeface="+mj-cs"/>
              </a:defRPr>
            </a:lvl1pPr>
          </a:lstStyle>
          <a:p>
            <a:pPr algn="r"/>
            <a:r>
              <a:rPr lang="en-US" sz="1200" b="0">
                <a:ln w="3175">
                  <a:noFill/>
                </a:ln>
                <a:solidFill>
                  <a:schemeClr val="tx1"/>
                </a:solidFill>
              </a:rPr>
              <a:t>Density Functional Theory</a:t>
            </a:r>
          </a:p>
          <a:p>
            <a:pPr algn="r"/>
            <a:r>
              <a:rPr lang="en-US" sz="1200" b="0">
                <a:ln w="3175">
                  <a:noFill/>
                </a:ln>
                <a:solidFill>
                  <a:schemeClr val="tx1"/>
                </a:solidFill>
              </a:rPr>
              <a:t>Non-Equilibrium Green’s Functions</a:t>
            </a:r>
          </a:p>
          <a:p>
            <a:pPr algn="r"/>
            <a:r>
              <a:rPr lang="en-US" sz="1200" b="0">
                <a:ln w="3175">
                  <a:noFill/>
                </a:ln>
                <a:solidFill>
                  <a:schemeClr val="tx1"/>
                </a:solidFill>
              </a:rPr>
              <a:t>Quantum Mechanics/Molecular Mechanics</a:t>
            </a:r>
          </a:p>
          <a:p>
            <a:pPr algn="r"/>
            <a:r>
              <a:rPr lang="en-US" sz="1200" b="0">
                <a:ln w="3175">
                  <a:noFill/>
                </a:ln>
                <a:solidFill>
                  <a:schemeClr val="tx1"/>
                </a:solidFill>
              </a:rPr>
              <a:t>Molecular Dynamics</a:t>
            </a:r>
          </a:p>
          <a:p>
            <a:pPr algn="r"/>
            <a:r>
              <a:rPr lang="en-US" sz="1200" b="0">
                <a:ln w="3175">
                  <a:noFill/>
                </a:ln>
                <a:solidFill>
                  <a:schemeClr val="tx1"/>
                </a:solidFill>
              </a:rPr>
              <a:t> </a:t>
            </a:r>
          </a:p>
          <a:p>
            <a:pPr algn="r"/>
            <a:r>
              <a:rPr lang="en-US" sz="1200" b="0">
                <a:ln w="3175">
                  <a:noFill/>
                </a:ln>
                <a:solidFill>
                  <a:schemeClr val="tx1"/>
                </a:solidFill>
              </a:rPr>
              <a:t> </a:t>
            </a:r>
          </a:p>
        </p:txBody>
      </p:sp>
      <p:sp>
        <p:nvSpPr>
          <p:cNvPr id="22" name="Título 1">
            <a:extLst>
              <a:ext uri="{FF2B5EF4-FFF2-40B4-BE49-F238E27FC236}">
                <a16:creationId xmlns:a16="http://schemas.microsoft.com/office/drawing/2014/main" id="{19536A63-883E-C967-2263-1E6CBB984627}"/>
              </a:ext>
            </a:extLst>
          </p:cNvPr>
          <p:cNvSpPr txBox="1">
            <a:spLocks/>
          </p:cNvSpPr>
          <p:nvPr/>
        </p:nvSpPr>
        <p:spPr>
          <a:xfrm>
            <a:off x="8437460" y="594951"/>
            <a:ext cx="919008" cy="548191"/>
          </a:xfrm>
          <a:prstGeom prst="rect">
            <a:avLst/>
          </a:prstGeom>
          <a:noFill/>
          <a:ln>
            <a:noFill/>
          </a:ln>
        </p:spPr>
        <p:txBody>
          <a:bodyPr vert="horz" lIns="91440" tIns="45720" rIns="91440" bIns="45720" rtlCol="0" anchor="t" anchorCtr="0">
            <a:noAutofit/>
          </a:bodyPr>
          <a:lstStyle>
            <a:lvl1pPr algn="l" defTabSz="685800" rtl="0" eaLnBrk="1" latinLnBrk="0" hangingPunct="1">
              <a:lnSpc>
                <a:spcPct val="90000"/>
              </a:lnSpc>
              <a:spcBef>
                <a:spcPct val="0"/>
              </a:spcBef>
              <a:buNone/>
              <a:defRPr sz="3000" b="1" kern="1200" baseline="0">
                <a:solidFill>
                  <a:schemeClr val="tx2"/>
                </a:solidFill>
                <a:latin typeface="+mj-lt"/>
                <a:ea typeface="+mj-ea"/>
                <a:cs typeface="+mj-cs"/>
              </a:defRPr>
            </a:lvl1pPr>
          </a:lstStyle>
          <a:p>
            <a:r>
              <a:rPr lang="en-US" sz="1200">
                <a:ln w="3175">
                  <a:noFill/>
                </a:ln>
                <a:solidFill>
                  <a:schemeClr val="tx1"/>
                </a:solidFill>
              </a:rPr>
              <a:t>DFT</a:t>
            </a:r>
          </a:p>
          <a:p>
            <a:r>
              <a:rPr lang="en-US" sz="1200">
                <a:ln w="3175">
                  <a:noFill/>
                </a:ln>
                <a:solidFill>
                  <a:schemeClr val="tx1"/>
                </a:solidFill>
              </a:rPr>
              <a:t>NEGF</a:t>
            </a:r>
          </a:p>
          <a:p>
            <a:r>
              <a:rPr lang="en-US" sz="1200">
                <a:ln w="3175">
                  <a:noFill/>
                </a:ln>
                <a:solidFill>
                  <a:schemeClr val="tx1"/>
                </a:solidFill>
              </a:rPr>
              <a:t>QM/MM</a:t>
            </a:r>
          </a:p>
          <a:p>
            <a:r>
              <a:rPr lang="en-US" sz="1200">
                <a:ln w="3175">
                  <a:noFill/>
                </a:ln>
                <a:solidFill>
                  <a:schemeClr val="tx1"/>
                </a:solidFill>
              </a:rPr>
              <a:t>MD</a:t>
            </a:r>
          </a:p>
          <a:p>
            <a:endParaRPr lang="en-US" sz="1200">
              <a:ln w="3175">
                <a:noFill/>
              </a:ln>
              <a:solidFill>
                <a:schemeClr val="tx1"/>
              </a:solidFill>
            </a:endParaRPr>
          </a:p>
          <a:p>
            <a:r>
              <a:rPr lang="en-US" sz="1200">
                <a:ln w="3175">
                  <a:noFill/>
                </a:ln>
                <a:solidFill>
                  <a:schemeClr val="tx1"/>
                </a:solidFill>
              </a:rPr>
              <a:t> </a:t>
            </a:r>
          </a:p>
        </p:txBody>
      </p:sp>
      <p:sp>
        <p:nvSpPr>
          <p:cNvPr id="19" name="Espaço Reservado para Conteúdo 2">
            <a:extLst>
              <a:ext uri="{FF2B5EF4-FFF2-40B4-BE49-F238E27FC236}">
                <a16:creationId xmlns:a16="http://schemas.microsoft.com/office/drawing/2014/main" id="{A2CE0C89-5BF3-1D55-2694-0E6436F372EC}"/>
              </a:ext>
            </a:extLst>
          </p:cNvPr>
          <p:cNvSpPr>
            <a:spLocks noGrp="1"/>
          </p:cNvSpPr>
          <p:nvPr>
            <p:ph idx="1"/>
          </p:nvPr>
        </p:nvSpPr>
        <p:spPr>
          <a:xfrm>
            <a:off x="54365" y="980577"/>
            <a:ext cx="7886700" cy="1134340"/>
          </a:xfrm>
        </p:spPr>
        <p:txBody>
          <a:bodyPr vert="horz" lIns="91440" tIns="45720" rIns="91440" bIns="45720" rtlCol="0" anchor="t">
            <a:normAutofit/>
          </a:bodyPr>
          <a:lstStyle/>
          <a:p>
            <a:pPr fontAlgn="base">
              <a:buFont typeface="Arial"/>
              <a:buChar char="•"/>
            </a:pPr>
            <a:r>
              <a:rPr lang="en-US" sz="1800">
                <a:solidFill>
                  <a:schemeClr val="accent4">
                    <a:lumMod val="10000"/>
                  </a:schemeClr>
                </a:solidFill>
              </a:rPr>
              <a:t>Split the system into a               and a               region;​</a:t>
            </a:r>
            <a:endParaRPr lang="pt-BR" sz="2800"/>
          </a:p>
          <a:p>
            <a:pPr fontAlgn="base">
              <a:buFont typeface="Arial"/>
              <a:buChar char="•"/>
            </a:pPr>
            <a:r>
              <a:rPr lang="en-US" sz="1800">
                <a:solidFill>
                  <a:schemeClr val="accent4">
                    <a:lumMod val="10000"/>
                  </a:schemeClr>
                </a:solidFill>
              </a:rPr>
              <a:t>Look at a specific region where the quantum phenomena take place.​</a:t>
            </a:r>
            <a:r>
              <a:rPr lang="pt-ES" sz="1800">
                <a:solidFill>
                  <a:schemeClr val="accent4">
                    <a:lumMod val="10000"/>
                  </a:schemeClr>
                </a:solidFill>
              </a:rPr>
              <a:t> </a:t>
            </a:r>
            <a:endParaRPr lang="en-US" sz="1800">
              <a:solidFill>
                <a:schemeClr val="accent4">
                  <a:lumMod val="10000"/>
                </a:schemeClr>
              </a:solidFill>
              <a:ea typeface="Calibri"/>
              <a:cs typeface="Calibri"/>
            </a:endParaRPr>
          </a:p>
          <a:p>
            <a:pPr>
              <a:buFont typeface="Arial"/>
              <a:buChar char="•"/>
            </a:pPr>
            <a:r>
              <a:rPr lang="en-US" sz="1800">
                <a:solidFill>
                  <a:schemeClr val="accent4">
                    <a:lumMod val="10000"/>
                  </a:schemeClr>
                </a:solidFill>
                <a:ea typeface="Calibri"/>
                <a:cs typeface="Calibri"/>
              </a:rPr>
              <a:t>Usually applied to biophysics.</a:t>
            </a:r>
          </a:p>
        </p:txBody>
      </p:sp>
      <p:grpSp>
        <p:nvGrpSpPr>
          <p:cNvPr id="20" name="Agrupar 1">
            <a:extLst>
              <a:ext uri="{FF2B5EF4-FFF2-40B4-BE49-F238E27FC236}">
                <a16:creationId xmlns:a16="http://schemas.microsoft.com/office/drawing/2014/main" id="{4D4E4D84-7407-C81B-784D-C46AFB3CCB60}"/>
              </a:ext>
            </a:extLst>
          </p:cNvPr>
          <p:cNvGrpSpPr/>
          <p:nvPr/>
        </p:nvGrpSpPr>
        <p:grpSpPr>
          <a:xfrm>
            <a:off x="2509376" y="935965"/>
            <a:ext cx="862882" cy="625409"/>
            <a:chOff x="549742" y="2248419"/>
            <a:chExt cx="833667" cy="607274"/>
          </a:xfrm>
        </p:grpSpPr>
        <p:sp>
          <p:nvSpPr>
            <p:cNvPr id="21" name="Paralelogramo 23">
              <a:extLst>
                <a:ext uri="{FF2B5EF4-FFF2-40B4-BE49-F238E27FC236}">
                  <a16:creationId xmlns:a16="http://schemas.microsoft.com/office/drawing/2014/main" id="{4F0ADF24-F929-9EA9-22CD-F6678590B36E}"/>
                </a:ext>
              </a:extLst>
            </p:cNvPr>
            <p:cNvSpPr/>
            <p:nvPr/>
          </p:nvSpPr>
          <p:spPr>
            <a:xfrm>
              <a:off x="549742" y="2321994"/>
              <a:ext cx="668076" cy="326254"/>
            </a:xfrm>
            <a:prstGeom prst="parallelogram">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2" name="CaixaDeTexto 24">
              <a:extLst>
                <a:ext uri="{FF2B5EF4-FFF2-40B4-BE49-F238E27FC236}">
                  <a16:creationId xmlns:a16="http://schemas.microsoft.com/office/drawing/2014/main" id="{B8A240A6-9776-B059-CB67-DCDB86DC492B}"/>
                </a:ext>
              </a:extLst>
            </p:cNvPr>
            <p:cNvSpPr txBox="1"/>
            <p:nvPr/>
          </p:nvSpPr>
          <p:spPr>
            <a:xfrm>
              <a:off x="570755" y="2248419"/>
              <a:ext cx="812654" cy="607274"/>
            </a:xfrm>
            <a:prstGeom prst="rect">
              <a:avLst/>
            </a:prstGeom>
            <a:noFill/>
            <a:ln>
              <a:noFill/>
            </a:ln>
          </p:spPr>
          <p:txBody>
            <a:bodyPr vert="horz" wrap="none" lIns="91440" tIns="45720" rIns="91440" bIns="45720" rtlCol="0" anchor="t" anchorCtr="0">
              <a:spAutoFit/>
            </a:bodyPr>
            <a:lstStyle/>
            <a:p>
              <a:pPr algn="l"/>
              <a:r>
                <a:rPr lang="en-US" sz="2400" b="1">
                  <a:solidFill>
                    <a:schemeClr val="bg1"/>
                  </a:solidFill>
                </a:rPr>
                <a:t>QM</a:t>
              </a:r>
            </a:p>
          </p:txBody>
        </p:sp>
      </p:grpSp>
      <p:grpSp>
        <p:nvGrpSpPr>
          <p:cNvPr id="37" name="Agrupar 3">
            <a:extLst>
              <a:ext uri="{FF2B5EF4-FFF2-40B4-BE49-F238E27FC236}">
                <a16:creationId xmlns:a16="http://schemas.microsoft.com/office/drawing/2014/main" id="{43EABCD4-110F-5A7D-458C-73AE1CB188C9}"/>
              </a:ext>
            </a:extLst>
          </p:cNvPr>
          <p:cNvGrpSpPr/>
          <p:nvPr/>
        </p:nvGrpSpPr>
        <p:grpSpPr>
          <a:xfrm>
            <a:off x="3779059" y="947013"/>
            <a:ext cx="914062" cy="625409"/>
            <a:chOff x="1212494" y="2259653"/>
            <a:chExt cx="887745" cy="607273"/>
          </a:xfrm>
        </p:grpSpPr>
        <p:sp>
          <p:nvSpPr>
            <p:cNvPr id="38" name="Paralelogramo 25">
              <a:extLst>
                <a:ext uri="{FF2B5EF4-FFF2-40B4-BE49-F238E27FC236}">
                  <a16:creationId xmlns:a16="http://schemas.microsoft.com/office/drawing/2014/main" id="{8F8CEE19-DA66-7CA5-69F5-EB8D89EE603C}"/>
                </a:ext>
              </a:extLst>
            </p:cNvPr>
            <p:cNvSpPr/>
            <p:nvPr/>
          </p:nvSpPr>
          <p:spPr>
            <a:xfrm>
              <a:off x="1217818" y="2321993"/>
              <a:ext cx="668076" cy="326254"/>
            </a:xfrm>
            <a:prstGeom prst="parallelogram">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CaixaDeTexto 26">
              <a:extLst>
                <a:ext uri="{FF2B5EF4-FFF2-40B4-BE49-F238E27FC236}">
                  <a16:creationId xmlns:a16="http://schemas.microsoft.com/office/drawing/2014/main" id="{DD4C67F4-1266-297C-A6C2-8A9127053DB6}"/>
                </a:ext>
              </a:extLst>
            </p:cNvPr>
            <p:cNvSpPr txBox="1"/>
            <p:nvPr/>
          </p:nvSpPr>
          <p:spPr>
            <a:xfrm>
              <a:off x="1212494" y="2259653"/>
              <a:ext cx="887745" cy="607273"/>
            </a:xfrm>
            <a:prstGeom prst="rect">
              <a:avLst/>
            </a:prstGeom>
            <a:noFill/>
            <a:ln>
              <a:noFill/>
            </a:ln>
          </p:spPr>
          <p:txBody>
            <a:bodyPr vert="horz" wrap="none" lIns="91440" tIns="45720" rIns="91440" bIns="45720" rtlCol="0" anchor="t" anchorCtr="0">
              <a:spAutoFit/>
            </a:bodyPr>
            <a:lstStyle/>
            <a:p>
              <a:pPr algn="l"/>
              <a:r>
                <a:rPr lang="en-US" sz="2400" b="1">
                  <a:solidFill>
                    <a:schemeClr val="bg1"/>
                  </a:solidFill>
                </a:rPr>
                <a:t>MM</a:t>
              </a:r>
            </a:p>
          </p:txBody>
        </p:sp>
      </p:grpSp>
      <p:sp>
        <p:nvSpPr>
          <p:cNvPr id="59" name="Título 1">
            <a:extLst>
              <a:ext uri="{FF2B5EF4-FFF2-40B4-BE49-F238E27FC236}">
                <a16:creationId xmlns:a16="http://schemas.microsoft.com/office/drawing/2014/main" id="{F7B3BC73-DBCB-7206-AE51-232D6029097B}"/>
              </a:ext>
            </a:extLst>
          </p:cNvPr>
          <p:cNvSpPr txBox="1">
            <a:spLocks/>
          </p:cNvSpPr>
          <p:nvPr/>
        </p:nvSpPr>
        <p:spPr>
          <a:xfrm>
            <a:off x="53780" y="56068"/>
            <a:ext cx="6679302" cy="519632"/>
          </a:xfrm>
          <a:prstGeom prst="rect">
            <a:avLst/>
          </a:prstGeom>
          <a:effectLst>
            <a:outerShdw blurRad="50800" dist="38100" dir="13500000" algn="br" rotWithShape="0">
              <a:prstClr val="black">
                <a:alpha val="40000"/>
              </a:prstClr>
            </a:outerShdw>
          </a:effectLst>
        </p:spPr>
        <p:txBody>
          <a:bodyPr vert="horz" lIns="91440" tIns="45720" rIns="91440" bIns="45720" rtlCol="0" anchor="t" anchorCtr="0">
            <a:noAutofit/>
          </a:bodyPr>
          <a:lstStyle>
            <a:lvl1pPr algn="l" defTabSz="685800" rtl="0" eaLnBrk="1" latinLnBrk="0" hangingPunct="1">
              <a:lnSpc>
                <a:spcPct val="90000"/>
              </a:lnSpc>
              <a:spcBef>
                <a:spcPct val="0"/>
              </a:spcBef>
              <a:buNone/>
              <a:defRPr sz="3000" b="1" kern="1200" baseline="0">
                <a:solidFill>
                  <a:schemeClr val="tx2"/>
                </a:solidFill>
                <a:latin typeface="+mj-lt"/>
                <a:ea typeface="+mj-ea"/>
                <a:cs typeface="+mj-cs"/>
              </a:defRPr>
            </a:lvl1pPr>
          </a:lstStyle>
          <a:p>
            <a:r>
              <a:rPr lang="en-US">
                <a:solidFill>
                  <a:schemeClr val="bg1"/>
                </a:solidFill>
                <a:effectLst>
                  <a:outerShdw blurRad="50800" dist="38100" dir="10800000" algn="r" rotWithShape="0">
                    <a:prstClr val="black">
                      <a:alpha val="40000"/>
                    </a:prstClr>
                  </a:outerShdw>
                </a:effectLst>
              </a:rPr>
              <a:t>How is H</a:t>
            </a:r>
            <a:r>
              <a:rPr lang="en-US" baseline="-25000">
                <a:solidFill>
                  <a:schemeClr val="bg1"/>
                </a:solidFill>
                <a:effectLst>
                  <a:outerShdw blurRad="50800" dist="38100" dir="10800000" algn="r" rotWithShape="0">
                    <a:prstClr val="black">
                      <a:alpha val="40000"/>
                    </a:prstClr>
                  </a:outerShdw>
                </a:effectLst>
              </a:rPr>
              <a:t>2</a:t>
            </a:r>
            <a:r>
              <a:rPr lang="en-US">
                <a:solidFill>
                  <a:schemeClr val="bg1"/>
                </a:solidFill>
                <a:effectLst>
                  <a:outerShdw blurRad="50800" dist="38100" dir="10800000" algn="r" rotWithShape="0">
                    <a:prstClr val="black">
                      <a:alpha val="40000"/>
                    </a:prstClr>
                  </a:outerShdw>
                </a:effectLst>
              </a:rPr>
              <a:t>O and V considered?</a:t>
            </a:r>
            <a:endParaRPr lang="pt-BR">
              <a:solidFill>
                <a:schemeClr val="bg1"/>
              </a:solidFill>
            </a:endParaRPr>
          </a:p>
        </p:txBody>
      </p:sp>
      <p:pic>
        <p:nvPicPr>
          <p:cNvPr id="25" name="Picture 24">
            <a:extLst>
              <a:ext uri="{FF2B5EF4-FFF2-40B4-BE49-F238E27FC236}">
                <a16:creationId xmlns:a16="http://schemas.microsoft.com/office/drawing/2014/main" id="{47094F26-4206-7A61-16FB-DE7CBAE26652}"/>
              </a:ext>
            </a:extLst>
          </p:cNvPr>
          <p:cNvPicPr>
            <a:picLocks noChangeAspect="1"/>
          </p:cNvPicPr>
          <p:nvPr/>
        </p:nvPicPr>
        <p:blipFill rotWithShape="1">
          <a:blip r:embed="rId5"/>
          <a:srcRect l="4000" t="32148" r="5500" b="31109"/>
          <a:stretch/>
        </p:blipFill>
        <p:spPr>
          <a:xfrm>
            <a:off x="1002267" y="2138096"/>
            <a:ext cx="7041196" cy="1512714"/>
          </a:xfrm>
          <a:prstGeom prst="rect">
            <a:avLst/>
          </a:prstGeom>
        </p:spPr>
      </p:pic>
      <p:grpSp>
        <p:nvGrpSpPr>
          <p:cNvPr id="85" name="Group 84">
            <a:extLst>
              <a:ext uri="{FF2B5EF4-FFF2-40B4-BE49-F238E27FC236}">
                <a16:creationId xmlns:a16="http://schemas.microsoft.com/office/drawing/2014/main" id="{B8358974-E528-27D4-F2FB-429416D6A2D4}"/>
              </a:ext>
            </a:extLst>
          </p:cNvPr>
          <p:cNvGrpSpPr/>
          <p:nvPr/>
        </p:nvGrpSpPr>
        <p:grpSpPr>
          <a:xfrm>
            <a:off x="906194" y="1718916"/>
            <a:ext cx="7222967" cy="1858682"/>
            <a:chOff x="-64851" y="1661055"/>
            <a:chExt cx="7222967" cy="1858682"/>
          </a:xfrm>
        </p:grpSpPr>
        <p:grpSp>
          <p:nvGrpSpPr>
            <p:cNvPr id="83" name="Group 82">
              <a:extLst>
                <a:ext uri="{FF2B5EF4-FFF2-40B4-BE49-F238E27FC236}">
                  <a16:creationId xmlns:a16="http://schemas.microsoft.com/office/drawing/2014/main" id="{6FAF124F-059D-314C-085E-5B89DFF9A318}"/>
                </a:ext>
              </a:extLst>
            </p:cNvPr>
            <p:cNvGrpSpPr/>
            <p:nvPr/>
          </p:nvGrpSpPr>
          <p:grpSpPr>
            <a:xfrm>
              <a:off x="-64851" y="1906657"/>
              <a:ext cx="2401133" cy="1613080"/>
              <a:chOff x="-64851" y="1906657"/>
              <a:chExt cx="2401133" cy="1613080"/>
            </a:xfrm>
          </p:grpSpPr>
          <p:sp>
            <p:nvSpPr>
              <p:cNvPr id="27" name="Rounded Rectangle 26">
                <a:extLst>
                  <a:ext uri="{FF2B5EF4-FFF2-40B4-BE49-F238E27FC236}">
                    <a16:creationId xmlns:a16="http://schemas.microsoft.com/office/drawing/2014/main" id="{D68E3E0F-1440-67DA-BC2B-75DDDE0B3E4A}"/>
                  </a:ext>
                </a:extLst>
              </p:cNvPr>
              <p:cNvSpPr/>
              <p:nvPr/>
            </p:nvSpPr>
            <p:spPr>
              <a:xfrm>
                <a:off x="-64851" y="2367674"/>
                <a:ext cx="2401133" cy="1152063"/>
              </a:xfrm>
              <a:prstGeom prst="roundRect">
                <a:avLst>
                  <a:gd name="adj" fmla="val 11373"/>
                </a:avLst>
              </a:prstGeom>
              <a:solidFill>
                <a:srgbClr val="2AA12B">
                  <a:alpha val="50196"/>
                </a:srgbClr>
              </a:solidFill>
              <a:ln>
                <a:solidFill>
                  <a:srgbClr val="2AA12B"/>
                </a:solidFill>
              </a:ln>
              <a:scene3d>
                <a:camera prst="orthographicFront">
                  <a:rot lat="21299999" lon="15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t"/>
              <a:lstStyle/>
              <a:p>
                <a:pPr algn="ctr"/>
                <a:endParaRPr lang="en-US" b="1">
                  <a:solidFill>
                    <a:schemeClr val="tx1"/>
                  </a:solidFill>
                </a:endParaRPr>
              </a:p>
            </p:txBody>
          </p:sp>
          <p:grpSp>
            <p:nvGrpSpPr>
              <p:cNvPr id="28" name="Agrupar 1">
                <a:extLst>
                  <a:ext uri="{FF2B5EF4-FFF2-40B4-BE49-F238E27FC236}">
                    <a16:creationId xmlns:a16="http://schemas.microsoft.com/office/drawing/2014/main" id="{9D9050A3-9C68-F90E-1997-789280971AF9}"/>
                  </a:ext>
                </a:extLst>
              </p:cNvPr>
              <p:cNvGrpSpPr/>
              <p:nvPr/>
            </p:nvGrpSpPr>
            <p:grpSpPr>
              <a:xfrm>
                <a:off x="797898" y="1906657"/>
                <a:ext cx="862882" cy="625409"/>
                <a:chOff x="549742" y="2248419"/>
                <a:chExt cx="833667" cy="607274"/>
              </a:xfrm>
              <a:scene3d>
                <a:camera prst="orthographicFront">
                  <a:rot lat="21299999" lon="1500000" rev="0"/>
                </a:camera>
                <a:lightRig rig="threePt" dir="t"/>
              </a:scene3d>
            </p:grpSpPr>
            <p:sp>
              <p:nvSpPr>
                <p:cNvPr id="29" name="Paralelogramo 23">
                  <a:extLst>
                    <a:ext uri="{FF2B5EF4-FFF2-40B4-BE49-F238E27FC236}">
                      <a16:creationId xmlns:a16="http://schemas.microsoft.com/office/drawing/2014/main" id="{692D9814-C617-6507-1E1F-B8B9BEC04BB6}"/>
                    </a:ext>
                  </a:extLst>
                </p:cNvPr>
                <p:cNvSpPr/>
                <p:nvPr/>
              </p:nvSpPr>
              <p:spPr>
                <a:xfrm>
                  <a:off x="549742" y="2321994"/>
                  <a:ext cx="668076" cy="326254"/>
                </a:xfrm>
                <a:prstGeom prst="parallelogram">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0" name="CaixaDeTexto 24">
                  <a:extLst>
                    <a:ext uri="{FF2B5EF4-FFF2-40B4-BE49-F238E27FC236}">
                      <a16:creationId xmlns:a16="http://schemas.microsoft.com/office/drawing/2014/main" id="{894933CB-DE86-9DAD-109A-3F1874F21C8D}"/>
                    </a:ext>
                  </a:extLst>
                </p:cNvPr>
                <p:cNvSpPr txBox="1"/>
                <p:nvPr/>
              </p:nvSpPr>
              <p:spPr>
                <a:xfrm>
                  <a:off x="570755" y="2248419"/>
                  <a:ext cx="812654" cy="607274"/>
                </a:xfrm>
                <a:prstGeom prst="rect">
                  <a:avLst/>
                </a:prstGeom>
                <a:noFill/>
                <a:ln>
                  <a:noFill/>
                </a:ln>
              </p:spPr>
              <p:txBody>
                <a:bodyPr vert="horz" wrap="none" lIns="91440" tIns="45720" rIns="91440" bIns="45720" rtlCol="0" anchor="t" anchorCtr="0">
                  <a:spAutoFit/>
                </a:bodyPr>
                <a:lstStyle/>
                <a:p>
                  <a:pPr algn="l"/>
                  <a:r>
                    <a:rPr lang="en-US" sz="2400" b="1">
                      <a:solidFill>
                        <a:schemeClr val="bg1"/>
                      </a:solidFill>
                    </a:rPr>
                    <a:t>QM</a:t>
                  </a:r>
                </a:p>
              </p:txBody>
            </p:sp>
          </p:grpSp>
        </p:grpSp>
        <p:sp>
          <p:nvSpPr>
            <p:cNvPr id="31" name="Rounded Rectangle 30">
              <a:extLst>
                <a:ext uri="{FF2B5EF4-FFF2-40B4-BE49-F238E27FC236}">
                  <a16:creationId xmlns:a16="http://schemas.microsoft.com/office/drawing/2014/main" id="{74E87EBE-5F62-626E-FBE1-4FC938961560}"/>
                </a:ext>
              </a:extLst>
            </p:cNvPr>
            <p:cNvSpPr/>
            <p:nvPr/>
          </p:nvSpPr>
          <p:spPr>
            <a:xfrm>
              <a:off x="5298896" y="2114008"/>
              <a:ext cx="1859220" cy="1152063"/>
            </a:xfrm>
            <a:prstGeom prst="roundRect">
              <a:avLst>
                <a:gd name="adj" fmla="val 11373"/>
              </a:avLst>
            </a:prstGeom>
            <a:solidFill>
              <a:srgbClr val="2AA12B">
                <a:alpha val="50196"/>
              </a:srgbClr>
            </a:solidFill>
            <a:ln>
              <a:solidFill>
                <a:srgbClr val="2AA12B"/>
              </a:solidFill>
            </a:ln>
            <a:scene3d>
              <a:camera prst="orthographicFront">
                <a:rot lat="21299999" lon="15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t"/>
            <a:lstStyle/>
            <a:p>
              <a:pPr algn="ctr"/>
              <a:endParaRPr lang="en-US" b="1">
                <a:solidFill>
                  <a:schemeClr val="tx1"/>
                </a:solidFill>
              </a:endParaRPr>
            </a:p>
          </p:txBody>
        </p:sp>
        <p:grpSp>
          <p:nvGrpSpPr>
            <p:cNvPr id="34" name="Agrupar 1">
              <a:extLst>
                <a:ext uri="{FF2B5EF4-FFF2-40B4-BE49-F238E27FC236}">
                  <a16:creationId xmlns:a16="http://schemas.microsoft.com/office/drawing/2014/main" id="{10C0CC60-533A-328D-8ED2-749593FDF85D}"/>
                </a:ext>
              </a:extLst>
            </p:cNvPr>
            <p:cNvGrpSpPr/>
            <p:nvPr/>
          </p:nvGrpSpPr>
          <p:grpSpPr>
            <a:xfrm>
              <a:off x="5834836" y="1661055"/>
              <a:ext cx="862882" cy="625409"/>
              <a:chOff x="549742" y="2248419"/>
              <a:chExt cx="833667" cy="607274"/>
            </a:xfrm>
            <a:scene3d>
              <a:camera prst="orthographicFront">
                <a:rot lat="21299999" lon="1500000" rev="0"/>
              </a:camera>
              <a:lightRig rig="threePt" dir="t"/>
            </a:scene3d>
          </p:grpSpPr>
          <p:sp>
            <p:nvSpPr>
              <p:cNvPr id="36" name="Paralelogramo 23">
                <a:extLst>
                  <a:ext uri="{FF2B5EF4-FFF2-40B4-BE49-F238E27FC236}">
                    <a16:creationId xmlns:a16="http://schemas.microsoft.com/office/drawing/2014/main" id="{739A9FF3-BEBD-FDB1-7252-E884259C67EF}"/>
                  </a:ext>
                </a:extLst>
              </p:cNvPr>
              <p:cNvSpPr/>
              <p:nvPr/>
            </p:nvSpPr>
            <p:spPr>
              <a:xfrm>
                <a:off x="549742" y="2321994"/>
                <a:ext cx="668076" cy="326254"/>
              </a:xfrm>
              <a:prstGeom prst="parallelogram">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9" name="CaixaDeTexto 24">
                <a:extLst>
                  <a:ext uri="{FF2B5EF4-FFF2-40B4-BE49-F238E27FC236}">
                    <a16:creationId xmlns:a16="http://schemas.microsoft.com/office/drawing/2014/main" id="{77C1461D-88A2-ABA3-0FA3-981418892FD4}"/>
                  </a:ext>
                </a:extLst>
              </p:cNvPr>
              <p:cNvSpPr txBox="1"/>
              <p:nvPr/>
            </p:nvSpPr>
            <p:spPr>
              <a:xfrm>
                <a:off x="570755" y="2248419"/>
                <a:ext cx="812654" cy="607274"/>
              </a:xfrm>
              <a:prstGeom prst="rect">
                <a:avLst/>
              </a:prstGeom>
              <a:noFill/>
              <a:ln>
                <a:noFill/>
              </a:ln>
            </p:spPr>
            <p:txBody>
              <a:bodyPr vert="horz" wrap="none" lIns="91440" tIns="45720" rIns="91440" bIns="45720" rtlCol="0" anchor="t" anchorCtr="0">
                <a:spAutoFit/>
              </a:bodyPr>
              <a:lstStyle/>
              <a:p>
                <a:pPr algn="l"/>
                <a:r>
                  <a:rPr lang="en-US" sz="2400" b="1">
                    <a:solidFill>
                      <a:schemeClr val="bg1"/>
                    </a:solidFill>
                  </a:rPr>
                  <a:t>QM</a:t>
                </a:r>
              </a:p>
            </p:txBody>
          </p:sp>
        </p:grpSp>
      </p:grpSp>
      <p:grpSp>
        <p:nvGrpSpPr>
          <p:cNvPr id="84" name="Group 83">
            <a:extLst>
              <a:ext uri="{FF2B5EF4-FFF2-40B4-BE49-F238E27FC236}">
                <a16:creationId xmlns:a16="http://schemas.microsoft.com/office/drawing/2014/main" id="{0CFC4C31-0FBF-8BCD-5706-6107298AB779}"/>
              </a:ext>
            </a:extLst>
          </p:cNvPr>
          <p:cNvGrpSpPr/>
          <p:nvPr/>
        </p:nvGrpSpPr>
        <p:grpSpPr>
          <a:xfrm>
            <a:off x="3110669" y="1832266"/>
            <a:ext cx="3326679" cy="1610720"/>
            <a:chOff x="2145761" y="1768268"/>
            <a:chExt cx="3326679" cy="1610720"/>
          </a:xfrm>
        </p:grpSpPr>
        <p:grpSp>
          <p:nvGrpSpPr>
            <p:cNvPr id="41" name="Agrupar 3">
              <a:extLst>
                <a:ext uri="{FF2B5EF4-FFF2-40B4-BE49-F238E27FC236}">
                  <a16:creationId xmlns:a16="http://schemas.microsoft.com/office/drawing/2014/main" id="{6E0ABEAA-9991-D859-B445-15A5DD0FF7F8}"/>
                </a:ext>
              </a:extLst>
            </p:cNvPr>
            <p:cNvGrpSpPr/>
            <p:nvPr/>
          </p:nvGrpSpPr>
          <p:grpSpPr>
            <a:xfrm>
              <a:off x="3458032" y="1768268"/>
              <a:ext cx="914062" cy="625409"/>
              <a:chOff x="1212494" y="2259653"/>
              <a:chExt cx="887745" cy="607273"/>
            </a:xfrm>
            <a:scene3d>
              <a:camera prst="orthographicFront">
                <a:rot lat="21299999" lon="1500000" rev="0"/>
              </a:camera>
              <a:lightRig rig="threePt" dir="t"/>
            </a:scene3d>
          </p:grpSpPr>
          <p:sp>
            <p:nvSpPr>
              <p:cNvPr id="42" name="Paralelogramo 25">
                <a:extLst>
                  <a:ext uri="{FF2B5EF4-FFF2-40B4-BE49-F238E27FC236}">
                    <a16:creationId xmlns:a16="http://schemas.microsoft.com/office/drawing/2014/main" id="{86779FBF-C763-0F08-980A-C202C293B293}"/>
                  </a:ext>
                </a:extLst>
              </p:cNvPr>
              <p:cNvSpPr/>
              <p:nvPr/>
            </p:nvSpPr>
            <p:spPr>
              <a:xfrm>
                <a:off x="1217818" y="2321993"/>
                <a:ext cx="668076" cy="326254"/>
              </a:xfrm>
              <a:prstGeom prst="parallelogram">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CaixaDeTexto 26">
                <a:extLst>
                  <a:ext uri="{FF2B5EF4-FFF2-40B4-BE49-F238E27FC236}">
                    <a16:creationId xmlns:a16="http://schemas.microsoft.com/office/drawing/2014/main" id="{C75CB653-C614-B972-434F-90041007B408}"/>
                  </a:ext>
                </a:extLst>
              </p:cNvPr>
              <p:cNvSpPr txBox="1"/>
              <p:nvPr/>
            </p:nvSpPr>
            <p:spPr>
              <a:xfrm>
                <a:off x="1212494" y="2259653"/>
                <a:ext cx="887745" cy="607273"/>
              </a:xfrm>
              <a:prstGeom prst="rect">
                <a:avLst/>
              </a:prstGeom>
              <a:noFill/>
              <a:ln>
                <a:noFill/>
              </a:ln>
            </p:spPr>
            <p:txBody>
              <a:bodyPr vert="horz" wrap="none" lIns="91440" tIns="45720" rIns="91440" bIns="45720" rtlCol="0" anchor="t" anchorCtr="0">
                <a:spAutoFit/>
              </a:bodyPr>
              <a:lstStyle/>
              <a:p>
                <a:pPr algn="l"/>
                <a:r>
                  <a:rPr lang="en-US" sz="2400" b="1">
                    <a:solidFill>
                      <a:schemeClr val="bg1"/>
                    </a:solidFill>
                  </a:rPr>
                  <a:t>MM</a:t>
                </a:r>
              </a:p>
            </p:txBody>
          </p:sp>
        </p:grpSp>
        <p:sp>
          <p:nvSpPr>
            <p:cNvPr id="67" name="Rounded Rectangle 66">
              <a:extLst>
                <a:ext uri="{FF2B5EF4-FFF2-40B4-BE49-F238E27FC236}">
                  <a16:creationId xmlns:a16="http://schemas.microsoft.com/office/drawing/2014/main" id="{0EC56897-364D-B71F-FD5D-8CFEBC7E663F}"/>
                </a:ext>
              </a:extLst>
            </p:cNvPr>
            <p:cNvSpPr/>
            <p:nvPr/>
          </p:nvSpPr>
          <p:spPr>
            <a:xfrm>
              <a:off x="2145761" y="2226925"/>
              <a:ext cx="3326679" cy="1152063"/>
            </a:xfrm>
            <a:prstGeom prst="roundRect">
              <a:avLst>
                <a:gd name="adj" fmla="val 11373"/>
              </a:avLst>
            </a:prstGeom>
            <a:solidFill>
              <a:srgbClr val="FFC000">
                <a:alpha val="50196"/>
              </a:srgbClr>
            </a:solidFill>
            <a:ln>
              <a:solidFill>
                <a:srgbClr val="FFC000"/>
              </a:solidFill>
            </a:ln>
            <a:scene3d>
              <a:camera prst="orthographicFront">
                <a:rot lat="21299999" lon="15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t"/>
            <a:lstStyle/>
            <a:p>
              <a:pPr algn="ctr"/>
              <a:endParaRPr lang="en-US" b="1">
                <a:solidFill>
                  <a:schemeClr val="tx1"/>
                </a:solidFill>
              </a:endParaRPr>
            </a:p>
          </p:txBody>
        </p:sp>
      </p:grpSp>
      <p:grpSp>
        <p:nvGrpSpPr>
          <p:cNvPr id="3" name="Group 2">
            <a:extLst>
              <a:ext uri="{FF2B5EF4-FFF2-40B4-BE49-F238E27FC236}">
                <a16:creationId xmlns:a16="http://schemas.microsoft.com/office/drawing/2014/main" id="{89EC0433-4266-F138-CFAE-45DF2DEE73A4}"/>
              </a:ext>
            </a:extLst>
          </p:cNvPr>
          <p:cNvGrpSpPr/>
          <p:nvPr/>
        </p:nvGrpSpPr>
        <p:grpSpPr>
          <a:xfrm>
            <a:off x="-264827" y="4831744"/>
            <a:ext cx="9414845" cy="372633"/>
            <a:chOff x="-264827" y="4831744"/>
            <a:chExt cx="9414845" cy="372633"/>
          </a:xfrm>
        </p:grpSpPr>
        <p:sp>
          <p:nvSpPr>
            <p:cNvPr id="4" name="Rectangle 3">
              <a:extLst>
                <a:ext uri="{FF2B5EF4-FFF2-40B4-BE49-F238E27FC236}">
                  <a16:creationId xmlns:a16="http://schemas.microsoft.com/office/drawing/2014/main" id="{DE84A645-57E2-2A3D-88BC-68058663EFC0}"/>
                </a:ext>
              </a:extLst>
            </p:cNvPr>
            <p:cNvSpPr/>
            <p:nvPr/>
          </p:nvSpPr>
          <p:spPr>
            <a:xfrm>
              <a:off x="-6018" y="4884791"/>
              <a:ext cx="9156036" cy="274578"/>
            </a:xfrm>
            <a:prstGeom prst="rect">
              <a:avLst/>
            </a:prstGeom>
            <a:solidFill>
              <a:srgbClr val="276E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Espaço Reservado para Número de Slide 4">
              <a:extLst>
                <a:ext uri="{FF2B5EF4-FFF2-40B4-BE49-F238E27FC236}">
                  <a16:creationId xmlns:a16="http://schemas.microsoft.com/office/drawing/2014/main" id="{DA5EE57D-2349-E22A-1576-B1CC39A66454}"/>
                </a:ext>
              </a:extLst>
            </p:cNvPr>
            <p:cNvSpPr txBox="1">
              <a:spLocks/>
            </p:cNvSpPr>
            <p:nvPr/>
          </p:nvSpPr>
          <p:spPr>
            <a:xfrm>
              <a:off x="8646533" y="4831744"/>
              <a:ext cx="452465" cy="372633"/>
            </a:xfrm>
            <a:prstGeom prst="rect">
              <a:avLst/>
            </a:prstGeom>
            <a:effectLst>
              <a:outerShdw blurRad="50800" dist="38100" dir="10800000" algn="r" rotWithShape="0">
                <a:prstClr val="black">
                  <a:alpha val="40000"/>
                </a:prstClr>
              </a:outerShdw>
            </a:effectLst>
          </p:spPr>
          <p:txBody>
            <a:bodyPr vert="horz" lIns="91440" tIns="45720" rIns="91440" bIns="45720" rtlCol="0" anchor="ctr"/>
            <a:lstStyle>
              <a:defPPr>
                <a:defRPr lang="en-US"/>
              </a:defPPr>
              <a:lvl1pPr marL="0" algn="l"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1496E9E6-392B-B64A-85D6-1354B0EA1A88}" type="slidenum">
                <a:rPr lang="en-US" sz="1800" b="1" dirty="0" smtClean="0">
                  <a:solidFill>
                    <a:schemeClr val="bg1"/>
                  </a:solidFill>
                  <a:latin typeface="Barlow" pitchFamily="2" charset="77"/>
                </a:rPr>
                <a:pPr algn="ctr"/>
                <a:t>9</a:t>
              </a:fld>
              <a:endParaRPr lang="en-US" sz="1800" b="1">
                <a:solidFill>
                  <a:schemeClr val="bg1"/>
                </a:solidFill>
                <a:latin typeface="Barlow" pitchFamily="2" charset="77"/>
              </a:endParaRPr>
            </a:p>
          </p:txBody>
        </p:sp>
        <p:sp>
          <p:nvSpPr>
            <p:cNvPr id="6" name="Espaço Reservado para Conteúdo 2">
              <a:hlinkClick r:id="" action="ppaction://hlinkshowjump?jump=nextslide"/>
              <a:extLst>
                <a:ext uri="{FF2B5EF4-FFF2-40B4-BE49-F238E27FC236}">
                  <a16:creationId xmlns:a16="http://schemas.microsoft.com/office/drawing/2014/main" id="{AFBB870D-88BB-2871-4255-43C0F53C2137}"/>
                </a:ext>
              </a:extLst>
            </p:cNvPr>
            <p:cNvSpPr txBox="1">
              <a:spLocks/>
            </p:cNvSpPr>
            <p:nvPr/>
          </p:nvSpPr>
          <p:spPr>
            <a:xfrm>
              <a:off x="6733082" y="4879074"/>
              <a:ext cx="2057400" cy="225189"/>
            </a:xfrm>
            <a:prstGeom prst="rect">
              <a:avLst/>
            </a:prstGeom>
            <a:effectLst>
              <a:outerShdw blurRad="50800" dist="38100" dir="10800000" algn="r" rotWithShape="0">
                <a:prstClr val="black">
                  <a:alpha val="40000"/>
                </a:prstClr>
              </a:outerShdw>
            </a:effectLst>
          </p:spPr>
          <p:txBody>
            <a:bodyPr vert="horz" lIns="91440" tIns="45720" rIns="91440" bIns="45720" rtlCol="0" anchor="t" anchorCtr="0">
              <a:noAutofit/>
            </a:bodyPr>
            <a:lstStyle>
              <a:lvl1pPr marL="0" indent="0" algn="l" defTabSz="685800" rtl="0" eaLnBrk="1" latinLnBrk="0" hangingPunct="1">
                <a:lnSpc>
                  <a:spcPct val="100000"/>
                </a:lnSpc>
                <a:spcBef>
                  <a:spcPts val="750"/>
                </a:spcBef>
                <a:spcAft>
                  <a:spcPts val="500"/>
                </a:spcAft>
                <a:buFont typeface="Arial" panose="020B0604020202020204" pitchFamily="34" charset="0"/>
                <a:buNone/>
                <a:defRPr sz="1800" kern="1200" baseline="0">
                  <a:solidFill>
                    <a:schemeClr val="tx1"/>
                  </a:solidFill>
                  <a:latin typeface="+mn-lt"/>
                  <a:ea typeface="+mn-ea"/>
                  <a:cs typeface="+mn-cs"/>
                </a:defRPr>
              </a:lvl1pPr>
              <a:lvl2pPr marL="177800" indent="-177800" algn="l" defTabSz="685800" rtl="0" eaLnBrk="1" latinLnBrk="0" hangingPunct="1">
                <a:lnSpc>
                  <a:spcPct val="100000"/>
                </a:lnSpc>
                <a:spcBef>
                  <a:spcPts val="375"/>
                </a:spcBef>
                <a:spcAft>
                  <a:spcPts val="200"/>
                </a:spcAft>
                <a:buClr>
                  <a:schemeClr val="accent1"/>
                </a:buClr>
                <a:buFont typeface="Wingdings" pitchFamily="2" charset="2"/>
                <a:buChar char="§"/>
                <a:tabLst/>
                <a:defRPr sz="1800" kern="1200">
                  <a:solidFill>
                    <a:schemeClr val="tx1"/>
                  </a:solidFill>
                  <a:latin typeface="+mn-lt"/>
                  <a:ea typeface="+mn-ea"/>
                  <a:cs typeface="+mn-cs"/>
                </a:defRPr>
              </a:lvl2pPr>
              <a:lvl3pPr marL="355600" indent="-177800" algn="l" defTabSz="685800" rtl="0" eaLnBrk="1" latinLnBrk="0" hangingPunct="1">
                <a:lnSpc>
                  <a:spcPct val="90000"/>
                </a:lnSpc>
                <a:spcBef>
                  <a:spcPts val="375"/>
                </a:spcBef>
                <a:buClr>
                  <a:schemeClr val="tx2"/>
                </a:buClr>
                <a:buFont typeface="Wingdings" pitchFamily="2" charset="2"/>
                <a:buChar char="§"/>
                <a:tabLst/>
                <a:defRPr lang="en-US" sz="1400" kern="1200" baseline="0" dirty="0">
                  <a:solidFill>
                    <a:schemeClr val="tx1"/>
                  </a:solidFill>
                  <a:latin typeface="+mn-lt"/>
                  <a:ea typeface="+mn-ea"/>
                  <a:cs typeface="+mn-cs"/>
                </a:defRPr>
              </a:lvl3pPr>
              <a:lvl4pPr marL="355600" indent="-177800" algn="l" defTabSz="685800" rtl="0" eaLnBrk="1" latinLnBrk="0" hangingPunct="1">
                <a:lnSpc>
                  <a:spcPct val="90000"/>
                </a:lnSpc>
                <a:spcBef>
                  <a:spcPts val="375"/>
                </a:spcBef>
                <a:buClr>
                  <a:schemeClr val="accent4"/>
                </a:buClr>
                <a:buFont typeface="Wingdings" pitchFamily="2" charset="2"/>
                <a:buChar char="§"/>
                <a:defRPr sz="1350" kern="1200">
                  <a:solidFill>
                    <a:schemeClr val="tx1"/>
                  </a:solidFill>
                  <a:latin typeface="+mn-lt"/>
                  <a:ea typeface="+mn-ea"/>
                  <a:cs typeface="+mn-cs"/>
                </a:defRPr>
              </a:lvl4pPr>
              <a:lvl5pPr marL="355600" indent="-17780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US" sz="1200" b="1">
                  <a:solidFill>
                    <a:schemeClr val="bg1"/>
                  </a:solidFill>
                  <a:latin typeface="Barlow" pitchFamily="2" charset="77"/>
                </a:rPr>
                <a:t>Ernane de Freitas Martins</a:t>
              </a:r>
              <a:endParaRPr lang="pt-BR" b="1">
                <a:solidFill>
                  <a:schemeClr val="bg1"/>
                </a:solidFill>
                <a:latin typeface="Barlow" pitchFamily="2" charset="77"/>
              </a:endParaRPr>
            </a:p>
          </p:txBody>
        </p:sp>
        <p:sp>
          <p:nvSpPr>
            <p:cNvPr id="7" name="Espaço Reservado para Conteúdo 2">
              <a:extLst>
                <a:ext uri="{FF2B5EF4-FFF2-40B4-BE49-F238E27FC236}">
                  <a16:creationId xmlns:a16="http://schemas.microsoft.com/office/drawing/2014/main" id="{B888A35E-DBBB-E186-795F-0A6D8FD1BA6D}"/>
                </a:ext>
              </a:extLst>
            </p:cNvPr>
            <p:cNvSpPr txBox="1">
              <a:spLocks/>
            </p:cNvSpPr>
            <p:nvPr/>
          </p:nvSpPr>
          <p:spPr>
            <a:xfrm>
              <a:off x="-264827" y="4901578"/>
              <a:ext cx="7075554" cy="225189"/>
            </a:xfrm>
            <a:prstGeom prst="rect">
              <a:avLst/>
            </a:prstGeom>
            <a:effectLst>
              <a:outerShdw blurRad="50800" dist="38100" dir="10800000" algn="r" rotWithShape="0">
                <a:prstClr val="black">
                  <a:alpha val="40000"/>
                </a:prstClr>
              </a:outerShdw>
            </a:effectLst>
          </p:spPr>
          <p:txBody>
            <a:bodyPr vert="horz" lIns="91440" tIns="45720" rIns="91440" bIns="45720" rtlCol="0" anchor="ctr" anchorCtr="0">
              <a:noAutofit/>
            </a:bodyPr>
            <a:lstStyle>
              <a:lvl1pPr marL="0" indent="0" algn="l" defTabSz="685800" rtl="0" eaLnBrk="1" latinLnBrk="0" hangingPunct="1">
                <a:lnSpc>
                  <a:spcPct val="100000"/>
                </a:lnSpc>
                <a:spcBef>
                  <a:spcPts val="750"/>
                </a:spcBef>
                <a:spcAft>
                  <a:spcPts val="500"/>
                </a:spcAft>
                <a:buFont typeface="Arial" panose="020B0604020202020204" pitchFamily="34" charset="0"/>
                <a:buNone/>
                <a:defRPr sz="1800" kern="1200" baseline="0">
                  <a:solidFill>
                    <a:schemeClr val="tx1"/>
                  </a:solidFill>
                  <a:latin typeface="+mn-lt"/>
                  <a:ea typeface="+mn-ea"/>
                  <a:cs typeface="+mn-cs"/>
                </a:defRPr>
              </a:lvl1pPr>
              <a:lvl2pPr marL="177800" indent="-177800" algn="l" defTabSz="685800" rtl="0" eaLnBrk="1" latinLnBrk="0" hangingPunct="1">
                <a:lnSpc>
                  <a:spcPct val="100000"/>
                </a:lnSpc>
                <a:spcBef>
                  <a:spcPts val="375"/>
                </a:spcBef>
                <a:spcAft>
                  <a:spcPts val="200"/>
                </a:spcAft>
                <a:buClr>
                  <a:schemeClr val="accent1"/>
                </a:buClr>
                <a:buFont typeface="Wingdings" pitchFamily="2" charset="2"/>
                <a:buChar char="§"/>
                <a:tabLst/>
                <a:defRPr sz="1800" kern="1200">
                  <a:solidFill>
                    <a:schemeClr val="tx1"/>
                  </a:solidFill>
                  <a:latin typeface="+mn-lt"/>
                  <a:ea typeface="+mn-ea"/>
                  <a:cs typeface="+mn-cs"/>
                </a:defRPr>
              </a:lvl2pPr>
              <a:lvl3pPr marL="355600" indent="-177800" algn="l" defTabSz="685800" rtl="0" eaLnBrk="1" latinLnBrk="0" hangingPunct="1">
                <a:lnSpc>
                  <a:spcPct val="90000"/>
                </a:lnSpc>
                <a:spcBef>
                  <a:spcPts val="375"/>
                </a:spcBef>
                <a:buClr>
                  <a:schemeClr val="tx2"/>
                </a:buClr>
                <a:buFont typeface="Wingdings" pitchFamily="2" charset="2"/>
                <a:buChar char="§"/>
                <a:tabLst/>
                <a:defRPr lang="en-US" sz="1400" kern="1200" baseline="0" dirty="0">
                  <a:solidFill>
                    <a:schemeClr val="tx1"/>
                  </a:solidFill>
                  <a:latin typeface="+mn-lt"/>
                  <a:ea typeface="+mn-ea"/>
                  <a:cs typeface="+mn-cs"/>
                </a:defRPr>
              </a:lvl3pPr>
              <a:lvl4pPr marL="355600" indent="-177800" algn="l" defTabSz="685800" rtl="0" eaLnBrk="1" latinLnBrk="0" hangingPunct="1">
                <a:lnSpc>
                  <a:spcPct val="90000"/>
                </a:lnSpc>
                <a:spcBef>
                  <a:spcPts val="375"/>
                </a:spcBef>
                <a:buClr>
                  <a:schemeClr val="accent4"/>
                </a:buClr>
                <a:buFont typeface="Wingdings" pitchFamily="2" charset="2"/>
                <a:buChar char="§"/>
                <a:defRPr sz="1350" kern="1200">
                  <a:solidFill>
                    <a:schemeClr val="tx1"/>
                  </a:solidFill>
                  <a:latin typeface="+mn-lt"/>
                  <a:ea typeface="+mn-ea"/>
                  <a:cs typeface="+mn-cs"/>
                </a:defRPr>
              </a:lvl4pPr>
              <a:lvl5pPr marL="355600" indent="-17780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0" algn="ctr">
                <a:defRPr/>
              </a:pPr>
              <a:r>
                <a:rPr lang="en-US" sz="1200" b="1">
                  <a:solidFill>
                    <a:schemeClr val="bg1"/>
                  </a:solidFill>
                  <a:effectLst/>
                  <a:latin typeface="Barlow Semi Condensed" panose="020F0502020204030204" pitchFamily="34" charset="0"/>
                </a:rPr>
                <a:t>Electrochemical properties using TranSIESTA and QM/MM</a:t>
              </a:r>
              <a:endParaRPr lang="en-GB" sz="1200" b="1">
                <a:solidFill>
                  <a:schemeClr val="bg1"/>
                </a:solidFill>
                <a:effectLst/>
                <a:latin typeface="Barlow Semi Condensed" panose="020F0502020204030204" pitchFamily="34" charset="0"/>
              </a:endParaRPr>
            </a:p>
          </p:txBody>
        </p:sp>
      </p:grpSp>
      <p:pic>
        <p:nvPicPr>
          <p:cNvPr id="2" name="Picture 1" descr="A blue and yellow circle with a word&#10;&#10;Description automatically generated">
            <a:extLst>
              <a:ext uri="{FF2B5EF4-FFF2-40B4-BE49-F238E27FC236}">
                <a16:creationId xmlns:a16="http://schemas.microsoft.com/office/drawing/2014/main" id="{10955277-0A88-B08D-8A9C-B1ED80F71851}"/>
              </a:ext>
            </a:extLst>
          </p:cNvPr>
          <p:cNvPicPr>
            <a:picLocks noChangeAspect="1"/>
          </p:cNvPicPr>
          <p:nvPr/>
        </p:nvPicPr>
        <p:blipFill>
          <a:blip r:embed="rId6"/>
          <a:stretch>
            <a:fillRect/>
          </a:stretch>
        </p:blipFill>
        <p:spPr>
          <a:xfrm>
            <a:off x="26165" y="4032626"/>
            <a:ext cx="1452895" cy="783232"/>
          </a:xfrm>
          <a:prstGeom prst="rect">
            <a:avLst/>
          </a:prstGeom>
        </p:spPr>
      </p:pic>
    </p:spTree>
    <p:extLst>
      <p:ext uri="{BB962C8B-B14F-4D97-AF65-F5344CB8AC3E}">
        <p14:creationId xmlns:p14="http://schemas.microsoft.com/office/powerpoint/2010/main" val="157440415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wipe(down)">
                                      <p:cBhvr>
                                        <p:cTn id="7" dur="2000"/>
                                        <p:tgtEl>
                                          <p:spTgt spid="85"/>
                                        </p:tgtEl>
                                      </p:cBhvr>
                                    </p:animEffect>
                                  </p:childTnLst>
                                </p:cTn>
                              </p:par>
                            </p:childTnLst>
                          </p:cTn>
                        </p:par>
                        <p:par>
                          <p:cTn id="8" fill="hold">
                            <p:stCondLst>
                              <p:cond delay="2000"/>
                            </p:stCondLst>
                            <p:childTnLst>
                              <p:par>
                                <p:cTn id="9" presetID="22" presetClass="entr" presetSubtype="4" fill="hold" nodeType="afterEffect">
                                  <p:stCondLst>
                                    <p:cond delay="1000"/>
                                  </p:stCondLst>
                                  <p:childTnLst>
                                    <p:set>
                                      <p:cBhvr>
                                        <p:cTn id="10" dur="1" fill="hold">
                                          <p:stCondLst>
                                            <p:cond delay="0"/>
                                          </p:stCondLst>
                                        </p:cTn>
                                        <p:tgtEl>
                                          <p:spTgt spid="84"/>
                                        </p:tgtEl>
                                        <p:attrNameLst>
                                          <p:attrName>style.visibility</p:attrName>
                                        </p:attrNameLst>
                                      </p:cBhvr>
                                      <p:to>
                                        <p:strVal val="visible"/>
                                      </p:to>
                                    </p:set>
                                    <p:animEffect transition="in" filter="wipe(down)">
                                      <p:cBhvr>
                                        <p:cTn id="11" dur="2000"/>
                                        <p:tgtEl>
                                          <p:spTgt spid="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5BA43693EE5AA48B11CA5119DF1629D" ma:contentTypeVersion="18" ma:contentTypeDescription="Create a new document." ma:contentTypeScope="" ma:versionID="33bec43eb713319f71939d47d0aa6c79">
  <xsd:schema xmlns:xsd="http://www.w3.org/2001/XMLSchema" xmlns:xs="http://www.w3.org/2001/XMLSchema" xmlns:p="http://schemas.microsoft.com/office/2006/metadata/properties" xmlns:ns2="8f910826-68b2-4150-832f-7d56e7c93a45" xmlns:ns3="934bef0b-67c1-4ec7-ae65-d874cef855d2" targetNamespace="http://schemas.microsoft.com/office/2006/metadata/properties" ma:root="true" ma:fieldsID="5b2afc33a12ea90e3daa32ce6438297f" ns2:_="" ns3:_="">
    <xsd:import namespace="8f910826-68b2-4150-832f-7d56e7c93a45"/>
    <xsd:import namespace="934bef0b-67c1-4ec7-ae65-d874cef855d2"/>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DateTaken" minOccurs="0"/>
                <xsd:element ref="ns2:MediaLengthInSeconds" minOccurs="0"/>
                <xsd:element ref="ns2:MediaServiceOCR" minOccurs="0"/>
                <xsd:element ref="ns2:MediaServiceObjectDetectorVersions" minOccurs="0"/>
                <xsd:element ref="ns2:MediaServiceSearchProperties" minOccurs="0"/>
                <xsd:element ref="ns2:lcf76f155ced4ddcb4097134ff3c332f" minOccurs="0"/>
                <xsd:element ref="ns3:TaxCatchAll"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f910826-68b2-4150-832f-7d56e7c93a4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ObjectDetectorVersions" ma:index="20"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a5902b29-9a24-40f4-bfec-8b408148f0b4" ma:termSetId="09814cd3-568e-fe90-9814-8d621ff8fb84" ma:anchorId="fba54fb3-c3e1-fe81-a776-ca4b69148c4d" ma:open="true" ma:isKeyword="false">
      <xsd:complexType>
        <xsd:sequence>
          <xsd:element ref="pc:Terms" minOccurs="0" maxOccurs="1"/>
        </xsd:sequence>
      </xsd:complexType>
    </xsd:element>
    <xsd:element name="MediaServiceBillingMetadata" ma:index="25"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34bef0b-67c1-4ec7-ae65-d874cef855d2"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6485a143-7335-4b68-b9b0-7ad5c5ee01d2}" ma:internalName="TaxCatchAll" ma:showField="CatchAllData" ma:web="934bef0b-67c1-4ec7-ae65-d874cef855d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934bef0b-67c1-4ec7-ae65-d874cef855d2">
      <UserInfo>
        <DisplayName>Gabriela Dias da Silva</DisplayName>
        <AccountId>69</AccountId>
        <AccountType/>
      </UserInfo>
      <UserInfo>
        <DisplayName>José María Castillo</DisplayName>
        <AccountId>21</AccountId>
        <AccountType/>
      </UserInfo>
    </SharedWithUsers>
    <TaxCatchAll xmlns="934bef0b-67c1-4ec7-ae65-d874cef855d2" xsi:nil="true"/>
    <lcf76f155ced4ddcb4097134ff3c332f xmlns="8f910826-68b2-4150-832f-7d56e7c93a45">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576B4DC2-B268-4C9E-AEB3-A34E073B0BBD}">
  <ds:schemaRefs>
    <ds:schemaRef ds:uri="http://schemas.microsoft.com/sharepoint/v3/contenttype/forms"/>
  </ds:schemaRefs>
</ds:datastoreItem>
</file>

<file path=customXml/itemProps2.xml><?xml version="1.0" encoding="utf-8"?>
<ds:datastoreItem xmlns:ds="http://schemas.openxmlformats.org/officeDocument/2006/customXml" ds:itemID="{E4B8713E-B49B-42B8-A538-52FC595F143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f910826-68b2-4150-832f-7d56e7c93a45"/>
    <ds:schemaRef ds:uri="934bef0b-67c1-4ec7-ae65-d874cef855d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62AA1E9-2E73-404F-BECD-55DEFD179994}">
  <ds:schemaRefs>
    <ds:schemaRef ds:uri="http://www.w3.org/XML/1998/namespace"/>
    <ds:schemaRef ds:uri="http://schemas.microsoft.com/office/2006/documentManagement/types"/>
    <ds:schemaRef ds:uri="http://purl.org/dc/dcmitype/"/>
    <ds:schemaRef ds:uri="http://schemas.microsoft.com/office/2006/metadata/properties"/>
    <ds:schemaRef ds:uri="http://schemas.openxmlformats.org/package/2006/metadata/core-properties"/>
    <ds:schemaRef ds:uri="http://purl.org/dc/elements/1.1/"/>
    <ds:schemaRef ds:uri="934bef0b-67c1-4ec7-ae65-d874cef855d2"/>
    <ds:schemaRef ds:uri="http://schemas.microsoft.com/office/infopath/2007/PartnerControls"/>
    <ds:schemaRef ds:uri="8f910826-68b2-4150-832f-7d56e7c93a45"/>
    <ds:schemaRef ds:uri="http://purl.org/dc/terms/"/>
  </ds:schemaRefs>
</ds:datastoreItem>
</file>

<file path=docProps/app.xml><?xml version="1.0" encoding="utf-8"?>
<Properties xmlns="http://schemas.openxmlformats.org/officeDocument/2006/extended-properties" xmlns:vt="http://schemas.openxmlformats.org/officeDocument/2006/docPropsVTypes">
  <Template/>
  <TotalTime>651</TotalTime>
  <Words>1376</Words>
  <Application>Microsoft Macintosh PowerPoint</Application>
  <PresentationFormat>On-screen Show (16:9)</PresentationFormat>
  <Paragraphs>291</Paragraphs>
  <Slides>17</Slides>
  <Notes>4</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17</vt:i4>
      </vt:variant>
    </vt:vector>
  </HeadingPairs>
  <TitlesOfParts>
    <vt:vector size="28" baseType="lpstr">
      <vt:lpstr>Agency FB</vt:lpstr>
      <vt:lpstr>Arial</vt:lpstr>
      <vt:lpstr>Barlow</vt:lpstr>
      <vt:lpstr>Barlow Semi Condensed</vt:lpstr>
      <vt:lpstr>Calibri</vt:lpstr>
      <vt:lpstr>Cambria Math</vt:lpstr>
      <vt:lpstr>Consolas</vt:lpstr>
      <vt:lpstr>Helvetica</vt:lpstr>
      <vt:lpstr>Nimbus Roman No9 L</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subject/>
  <dc:creator>Ernane De Freitas Martins</dc:creator>
  <cp:keywords/>
  <dc:description/>
  <cp:lastModifiedBy>Ernane De Freitas Martins</cp:lastModifiedBy>
  <cp:revision>4</cp:revision>
  <cp:lastPrinted>2023-04-28T11:47:20Z</cp:lastPrinted>
  <dcterms:created xsi:type="dcterms:W3CDTF">2021-03-17T12:45:31Z</dcterms:created>
  <dcterms:modified xsi:type="dcterms:W3CDTF">2025-06-02T14:24:49Z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8c3d088b-6243-4963-a2e2-8b321ab7f8fc_Enabled">
    <vt:lpwstr>true</vt:lpwstr>
  </property>
  <property fmtid="{D5CDD505-2E9C-101B-9397-08002B2CF9AE}" pid="3" name="MSIP_Label_8c3d088b-6243-4963-a2e2-8b321ab7f8fc_SetDate">
    <vt:lpwstr>2020-04-18T10:44:16Z</vt:lpwstr>
  </property>
  <property fmtid="{D5CDD505-2E9C-101B-9397-08002B2CF9AE}" pid="4" name="MSIP_Label_8c3d088b-6243-4963-a2e2-8b321ab7f8fc_Method">
    <vt:lpwstr>Standard</vt:lpwstr>
  </property>
  <property fmtid="{D5CDD505-2E9C-101B-9397-08002B2CF9AE}" pid="5" name="MSIP_Label_8c3d088b-6243-4963-a2e2-8b321ab7f8fc_Name">
    <vt:lpwstr>Trusted</vt:lpwstr>
  </property>
  <property fmtid="{D5CDD505-2E9C-101B-9397-08002B2CF9AE}" pid="6" name="MSIP_Label_8c3d088b-6243-4963-a2e2-8b321ab7f8fc_SiteId">
    <vt:lpwstr>d1323671-cdbe-4417-b4d4-bdb24b51316b</vt:lpwstr>
  </property>
  <property fmtid="{D5CDD505-2E9C-101B-9397-08002B2CF9AE}" pid="7" name="MSIP_Label_8c3d088b-6243-4963-a2e2-8b321ab7f8fc_ActionId">
    <vt:lpwstr>80869196-950b-4a64-bced-00004dc26aa7</vt:lpwstr>
  </property>
  <property fmtid="{D5CDD505-2E9C-101B-9397-08002B2CF9AE}" pid="8" name="MSIP_Label_8c3d088b-6243-4963-a2e2-8b321ab7f8fc_ContentBits">
    <vt:lpwstr>1</vt:lpwstr>
  </property>
  <property fmtid="{D5CDD505-2E9C-101B-9397-08002B2CF9AE}" pid="9" name="ClassificationContentMarkingHeaderLocations">
    <vt:lpwstr>Office Theme:5</vt:lpwstr>
  </property>
  <property fmtid="{D5CDD505-2E9C-101B-9397-08002B2CF9AE}" pid="10" name="ClassificationContentMarkingHeaderText">
    <vt:lpwstr>RMIT Classification: Trusted</vt:lpwstr>
  </property>
  <property fmtid="{D5CDD505-2E9C-101B-9397-08002B2CF9AE}" pid="11" name="ContentTypeId">
    <vt:lpwstr>0x010100F5BA43693EE5AA48B11CA5119DF1629D</vt:lpwstr>
  </property>
  <property fmtid="{D5CDD505-2E9C-101B-9397-08002B2CF9AE}" pid="12" name="MediaServiceImageTags">
    <vt:lpwstr/>
  </property>
</Properties>
</file>